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756" r:id="rId2"/>
  </p:sldMasterIdLst>
  <p:notesMasterIdLst>
    <p:notesMasterId r:id="rId4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 id="289" r:id="rId33"/>
    <p:sldId id="290" r:id="rId34"/>
    <p:sldId id="291" r:id="rId35"/>
    <p:sldId id="292" r:id="rId36"/>
    <p:sldId id="293" r:id="rId37"/>
    <p:sldId id="300" r:id="rId38"/>
    <p:sldId id="304" r:id="rId39"/>
    <p:sldId id="306" r:id="rId40"/>
    <p:sldId id="305" r:id="rId41"/>
    <p:sldId id="308" r:id="rId42"/>
    <p:sldId id="309" r:id="rId43"/>
    <p:sldId id="310" r:id="rId44"/>
    <p:sldId id="311" r:id="rId45"/>
  </p:sldIdLst>
  <p:sldSz cx="10080625" cy="7559675"/>
  <p:notesSz cx="10691813" cy="7559675"/>
  <p:defaultTextStyle>
    <a:defPPr>
      <a:defRPr lang="en-GB"/>
    </a:defPPr>
    <a:lvl1pPr algn="l" defTabSz="448890"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Droid Sans Fallback" charset="0"/>
        <a:cs typeface="Droid Sans Fallback" charset="0"/>
      </a:defRPr>
    </a:lvl1pPr>
    <a:lvl2pPr marL="742334" indent="-285513" algn="l" defTabSz="448890"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Droid Sans Fallback" charset="0"/>
        <a:cs typeface="Droid Sans Fallback" charset="0"/>
      </a:defRPr>
    </a:lvl2pPr>
    <a:lvl3pPr marL="1142050" indent="-228411" algn="l" defTabSz="448890"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Droid Sans Fallback" charset="0"/>
        <a:cs typeface="Droid Sans Fallback" charset="0"/>
      </a:defRPr>
    </a:lvl3pPr>
    <a:lvl4pPr marL="1598873" indent="-228411" algn="l" defTabSz="448890"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Droid Sans Fallback" charset="0"/>
        <a:cs typeface="Droid Sans Fallback" charset="0"/>
      </a:defRPr>
    </a:lvl4pPr>
    <a:lvl5pPr marL="2055694" indent="-228411" algn="l" defTabSz="448890"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Droid Sans Fallback" charset="0"/>
        <a:cs typeface="Droid Sans Fallback" charset="0"/>
      </a:defRPr>
    </a:lvl5pPr>
    <a:lvl6pPr marL="2284104" algn="l" defTabSz="913641" rtl="0" eaLnBrk="1" latinLnBrk="0" hangingPunct="1">
      <a:defRPr kern="1200">
        <a:solidFill>
          <a:schemeClr val="bg1"/>
        </a:solidFill>
        <a:latin typeface="Arial" charset="0"/>
        <a:ea typeface="Droid Sans Fallback" charset="0"/>
        <a:cs typeface="Droid Sans Fallback" charset="0"/>
      </a:defRPr>
    </a:lvl6pPr>
    <a:lvl7pPr marL="2740926" algn="l" defTabSz="913641" rtl="0" eaLnBrk="1" latinLnBrk="0" hangingPunct="1">
      <a:defRPr kern="1200">
        <a:solidFill>
          <a:schemeClr val="bg1"/>
        </a:solidFill>
        <a:latin typeface="Arial" charset="0"/>
        <a:ea typeface="Droid Sans Fallback" charset="0"/>
        <a:cs typeface="Droid Sans Fallback" charset="0"/>
      </a:defRPr>
    </a:lvl7pPr>
    <a:lvl8pPr marL="3197747" algn="l" defTabSz="913641" rtl="0" eaLnBrk="1" latinLnBrk="0" hangingPunct="1">
      <a:defRPr kern="1200">
        <a:solidFill>
          <a:schemeClr val="bg1"/>
        </a:solidFill>
        <a:latin typeface="Arial" charset="0"/>
        <a:ea typeface="Droid Sans Fallback" charset="0"/>
        <a:cs typeface="Droid Sans Fallback" charset="0"/>
      </a:defRPr>
    </a:lvl8pPr>
    <a:lvl9pPr marL="3654568" algn="l" defTabSz="913641" rtl="0" eaLnBrk="1" latinLnBrk="0" hangingPunct="1">
      <a:defRPr kern="1200">
        <a:solidFill>
          <a:schemeClr val="bg1"/>
        </a:solidFill>
        <a:latin typeface="Arial" charset="0"/>
        <a:ea typeface="Droid Sans Fallback" charset="0"/>
        <a:cs typeface="Droid Sans Fallback" charset="0"/>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1368" y="77"/>
      </p:cViewPr>
      <p:guideLst>
        <p:guide orient="horz" pos="2161"/>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4" Type="http://schemas.openxmlformats.org/officeDocument/2006/relationships/image" Target="../media/image9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 Id="rId4" Type="http://schemas.openxmlformats.org/officeDocument/2006/relationships/image" Target="../media/image9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11.wmf"/><Relationship Id="rId2" Type="http://schemas.openxmlformats.org/officeDocument/2006/relationships/image" Target="../media/image110.wmf"/><Relationship Id="rId1" Type="http://schemas.openxmlformats.org/officeDocument/2006/relationships/image" Target="../media/image109.wmf"/><Relationship Id="rId6" Type="http://schemas.openxmlformats.org/officeDocument/2006/relationships/image" Target="../media/image114.wmf"/><Relationship Id="rId5" Type="http://schemas.openxmlformats.org/officeDocument/2006/relationships/image" Target="../media/image113.wmf"/><Relationship Id="rId4" Type="http://schemas.openxmlformats.org/officeDocument/2006/relationships/image" Target="../media/image11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17.emf"/><Relationship Id="rId2" Type="http://schemas.openxmlformats.org/officeDocument/2006/relationships/image" Target="../media/image116.emf"/><Relationship Id="rId1" Type="http://schemas.openxmlformats.org/officeDocument/2006/relationships/image" Target="../media/image115.emf"/><Relationship Id="rId5" Type="http://schemas.openxmlformats.org/officeDocument/2006/relationships/image" Target="../media/image119.emf"/><Relationship Id="rId4" Type="http://schemas.openxmlformats.org/officeDocument/2006/relationships/image" Target="../media/image118.e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127.emf"/><Relationship Id="rId3" Type="http://schemas.openxmlformats.org/officeDocument/2006/relationships/image" Target="../media/image122.emf"/><Relationship Id="rId7" Type="http://schemas.openxmlformats.org/officeDocument/2006/relationships/image" Target="../media/image126.emf"/><Relationship Id="rId2" Type="http://schemas.openxmlformats.org/officeDocument/2006/relationships/image" Target="../media/image121.emf"/><Relationship Id="rId1" Type="http://schemas.openxmlformats.org/officeDocument/2006/relationships/image" Target="../media/image120.emf"/><Relationship Id="rId6" Type="http://schemas.openxmlformats.org/officeDocument/2006/relationships/image" Target="../media/image125.emf"/><Relationship Id="rId5" Type="http://schemas.openxmlformats.org/officeDocument/2006/relationships/image" Target="../media/image124.emf"/><Relationship Id="rId4" Type="http://schemas.openxmlformats.org/officeDocument/2006/relationships/image" Target="../media/image123.emf"/><Relationship Id="rId9" Type="http://schemas.openxmlformats.org/officeDocument/2006/relationships/image" Target="../media/image128.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30.emf"/><Relationship Id="rId2" Type="http://schemas.openxmlformats.org/officeDocument/2006/relationships/image" Target="../media/image129.emf"/><Relationship Id="rId1" Type="http://schemas.openxmlformats.org/officeDocument/2006/relationships/image" Target="../media/image120.emf"/><Relationship Id="rId6" Type="http://schemas.openxmlformats.org/officeDocument/2006/relationships/image" Target="../media/image133.emf"/><Relationship Id="rId5" Type="http://schemas.openxmlformats.org/officeDocument/2006/relationships/image" Target="../media/image132.emf"/><Relationship Id="rId4" Type="http://schemas.openxmlformats.org/officeDocument/2006/relationships/image" Target="../media/image131.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33.emf"/><Relationship Id="rId2" Type="http://schemas.openxmlformats.org/officeDocument/2006/relationships/image" Target="../media/image135.emf"/><Relationship Id="rId1" Type="http://schemas.openxmlformats.org/officeDocument/2006/relationships/image" Target="../media/image134.emf"/><Relationship Id="rId6" Type="http://schemas.openxmlformats.org/officeDocument/2006/relationships/image" Target="../media/image138.emf"/><Relationship Id="rId5" Type="http://schemas.openxmlformats.org/officeDocument/2006/relationships/image" Target="../media/image137.emf"/><Relationship Id="rId4" Type="http://schemas.openxmlformats.org/officeDocument/2006/relationships/image" Target="../media/image136.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140.emf"/><Relationship Id="rId1" Type="http://schemas.openxmlformats.org/officeDocument/2006/relationships/image" Target="../media/image139.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43.wmf"/><Relationship Id="rId2" Type="http://schemas.openxmlformats.org/officeDocument/2006/relationships/image" Target="../media/image142.wmf"/><Relationship Id="rId1" Type="http://schemas.openxmlformats.org/officeDocument/2006/relationships/image" Target="../media/image14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48.wmf"/><Relationship Id="rId2" Type="http://schemas.openxmlformats.org/officeDocument/2006/relationships/image" Target="../media/image147.wmf"/><Relationship Id="rId1" Type="http://schemas.openxmlformats.org/officeDocument/2006/relationships/image" Target="../media/image146.wmf"/><Relationship Id="rId5" Type="http://schemas.openxmlformats.org/officeDocument/2006/relationships/image" Target="../media/image150.wmf"/><Relationship Id="rId4" Type="http://schemas.openxmlformats.org/officeDocument/2006/relationships/image" Target="../media/image149.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58.wmf"/><Relationship Id="rId3" Type="http://schemas.openxmlformats.org/officeDocument/2006/relationships/image" Target="../media/image153.wmf"/><Relationship Id="rId7" Type="http://schemas.openxmlformats.org/officeDocument/2006/relationships/image" Target="../media/image157.wmf"/><Relationship Id="rId2" Type="http://schemas.openxmlformats.org/officeDocument/2006/relationships/image" Target="../media/image152.wmf"/><Relationship Id="rId1" Type="http://schemas.openxmlformats.org/officeDocument/2006/relationships/image" Target="../media/image151.wmf"/><Relationship Id="rId6" Type="http://schemas.openxmlformats.org/officeDocument/2006/relationships/image" Target="../media/image156.wmf"/><Relationship Id="rId5" Type="http://schemas.openxmlformats.org/officeDocument/2006/relationships/image" Target="../media/image155.wmf"/><Relationship Id="rId4" Type="http://schemas.openxmlformats.org/officeDocument/2006/relationships/image" Target="../media/image154.wmf"/><Relationship Id="rId9" Type="http://schemas.openxmlformats.org/officeDocument/2006/relationships/image" Target="../media/image159.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62.wmf"/><Relationship Id="rId2" Type="http://schemas.openxmlformats.org/officeDocument/2006/relationships/image" Target="../media/image161.wmf"/><Relationship Id="rId1" Type="http://schemas.openxmlformats.org/officeDocument/2006/relationships/image" Target="../media/image160.wmf"/><Relationship Id="rId4" Type="http://schemas.openxmlformats.org/officeDocument/2006/relationships/image" Target="../media/image163.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66.wmf"/><Relationship Id="rId2" Type="http://schemas.openxmlformats.org/officeDocument/2006/relationships/image" Target="../media/image165.wmf"/><Relationship Id="rId1" Type="http://schemas.openxmlformats.org/officeDocument/2006/relationships/image" Target="../media/image164.wmf"/><Relationship Id="rId4" Type="http://schemas.openxmlformats.org/officeDocument/2006/relationships/image" Target="../media/image16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7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4" Type="http://schemas.openxmlformats.org/officeDocument/2006/relationships/image" Target="../media/image52.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image" Target="../media/image57.wmf"/><Relationship Id="rId7" Type="http://schemas.openxmlformats.org/officeDocument/2006/relationships/image" Target="../media/image61.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5" Type="http://schemas.openxmlformats.org/officeDocument/2006/relationships/image" Target="../media/image67.wmf"/><Relationship Id="rId4" Type="http://schemas.openxmlformats.org/officeDocument/2006/relationships/image" Target="../media/image6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73.emf"/><Relationship Id="rId2" Type="http://schemas.openxmlformats.org/officeDocument/2006/relationships/image" Target="../media/image72.emf"/><Relationship Id="rId1" Type="http://schemas.openxmlformats.org/officeDocument/2006/relationships/image" Target="../media/image71.emf"/><Relationship Id="rId5" Type="http://schemas.openxmlformats.org/officeDocument/2006/relationships/image" Target="../media/image75.emf"/><Relationship Id="rId4" Type="http://schemas.openxmlformats.org/officeDocument/2006/relationships/image" Target="../media/image7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AutoShape 1"/>
          <p:cNvSpPr>
            <a:spLocks noChangeArrowheads="1"/>
          </p:cNvSpPr>
          <p:nvPr/>
        </p:nvSpPr>
        <p:spPr bwMode="auto">
          <a:xfrm>
            <a:off x="0" y="0"/>
            <a:ext cx="10691813" cy="755967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6083" name="AutoShape 2"/>
          <p:cNvSpPr>
            <a:spLocks noChangeArrowheads="1"/>
          </p:cNvSpPr>
          <p:nvPr/>
        </p:nvSpPr>
        <p:spPr bwMode="auto">
          <a:xfrm>
            <a:off x="0" y="0"/>
            <a:ext cx="10691813" cy="755967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6084" name="AutoShape 3"/>
          <p:cNvSpPr>
            <a:spLocks noChangeArrowheads="1"/>
          </p:cNvSpPr>
          <p:nvPr/>
        </p:nvSpPr>
        <p:spPr bwMode="auto">
          <a:xfrm>
            <a:off x="0" y="0"/>
            <a:ext cx="10691813" cy="755967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6085" name="AutoShape 4"/>
          <p:cNvSpPr>
            <a:spLocks noChangeArrowheads="1"/>
          </p:cNvSpPr>
          <p:nvPr/>
        </p:nvSpPr>
        <p:spPr bwMode="auto">
          <a:xfrm>
            <a:off x="0" y="0"/>
            <a:ext cx="10691813" cy="755967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6086" name="AutoShape 5"/>
          <p:cNvSpPr>
            <a:spLocks noChangeArrowheads="1"/>
          </p:cNvSpPr>
          <p:nvPr/>
        </p:nvSpPr>
        <p:spPr bwMode="auto">
          <a:xfrm>
            <a:off x="0" y="0"/>
            <a:ext cx="10691813" cy="755967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6087" name="AutoShape 6"/>
          <p:cNvSpPr>
            <a:spLocks noChangeArrowheads="1"/>
          </p:cNvSpPr>
          <p:nvPr/>
        </p:nvSpPr>
        <p:spPr bwMode="auto">
          <a:xfrm>
            <a:off x="0" y="0"/>
            <a:ext cx="10691813" cy="755967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6088" name="Rectangle 7"/>
          <p:cNvSpPr>
            <a:spLocks noGrp="1" noRot="1" noChangeAspect="1" noChangeArrowheads="1"/>
          </p:cNvSpPr>
          <p:nvPr>
            <p:ph type="sldImg"/>
          </p:nvPr>
        </p:nvSpPr>
        <p:spPr bwMode="auto">
          <a:xfrm>
            <a:off x="3636963" y="879475"/>
            <a:ext cx="3406775" cy="255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80" name="Rectangle 8"/>
          <p:cNvSpPr>
            <a:spLocks noGrp="1" noChangeArrowheads="1"/>
          </p:cNvSpPr>
          <p:nvPr>
            <p:ph type="body"/>
          </p:nvPr>
        </p:nvSpPr>
        <p:spPr bwMode="auto">
          <a:xfrm>
            <a:off x="1357313" y="3608388"/>
            <a:ext cx="7966075" cy="306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ru-RU" altLang="ru-RU" noProof="0"/>
          </a:p>
        </p:txBody>
      </p:sp>
      <p:sp>
        <p:nvSpPr>
          <p:cNvPr id="46090" name="Text Box 9"/>
          <p:cNvSpPr txBox="1">
            <a:spLocks noChangeArrowheads="1"/>
          </p:cNvSpPr>
          <p:nvPr/>
        </p:nvSpPr>
        <p:spPr bwMode="auto">
          <a:xfrm>
            <a:off x="360363" y="360363"/>
            <a:ext cx="4318000" cy="331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6091" name="Text Box 10"/>
          <p:cNvSpPr txBox="1">
            <a:spLocks noChangeArrowheads="1"/>
          </p:cNvSpPr>
          <p:nvPr/>
        </p:nvSpPr>
        <p:spPr bwMode="auto">
          <a:xfrm>
            <a:off x="6003925" y="360363"/>
            <a:ext cx="4318000" cy="331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6092" name="Text Box 11"/>
          <p:cNvSpPr txBox="1">
            <a:spLocks noChangeArrowheads="1"/>
          </p:cNvSpPr>
          <p:nvPr/>
        </p:nvSpPr>
        <p:spPr bwMode="auto">
          <a:xfrm>
            <a:off x="360363"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3084" name="Rectangle 12"/>
          <p:cNvSpPr>
            <a:spLocks noGrp="1" noChangeArrowheads="1"/>
          </p:cNvSpPr>
          <p:nvPr>
            <p:ph type="sldNum"/>
          </p:nvPr>
        </p:nvSpPr>
        <p:spPr bwMode="auto">
          <a:xfrm>
            <a:off x="6003925" y="6858000"/>
            <a:ext cx="4316413"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8" charset="0"/>
                <a:ea typeface="DejaVu Sans" charset="0"/>
                <a:cs typeface="DejaVu Sans" charset="0"/>
              </a:defRPr>
            </a:lvl1pPr>
          </a:lstStyle>
          <a:p>
            <a:pPr>
              <a:defRPr/>
            </a:pPr>
            <a:fld id="{BA27DEAA-6E15-4299-BBCC-B28BFA98FD02}" type="slidenum">
              <a:rPr lang="ru-RU" altLang="ru-RU"/>
              <a:pPr>
                <a:defRPr/>
              </a:pPr>
              <a:t>‹#›</a:t>
            </a:fld>
            <a:endParaRPr lang="ru-RU" altLang="ru-RU"/>
          </a:p>
        </p:txBody>
      </p:sp>
    </p:spTree>
    <p:extLst>
      <p:ext uri="{BB962C8B-B14F-4D97-AF65-F5344CB8AC3E}">
        <p14:creationId xmlns:p14="http://schemas.microsoft.com/office/powerpoint/2010/main" val="462387900"/>
      </p:ext>
    </p:extLst>
  </p:cSld>
  <p:clrMap bg1="lt1" tx1="dk1" bg2="lt2" tx2="dk2" accent1="accent1" accent2="accent2" accent3="accent3" accent4="accent4" accent5="accent5" accent6="accent6" hlink="hlink" folHlink="folHlink"/>
  <p:notesStyle>
    <a:lvl1pPr algn="l" defTabSz="44889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334" indent="-285513" algn="l" defTabSz="44889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2050" indent="-228411" algn="l" defTabSz="44889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598873" indent="-228411" algn="l" defTabSz="44889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5694" indent="-228411" algn="l" defTabSz="44889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4104" algn="l" defTabSz="913641" rtl="0" eaLnBrk="1" latinLnBrk="0" hangingPunct="1">
      <a:defRPr sz="1200" kern="1200">
        <a:solidFill>
          <a:schemeClr val="tx1"/>
        </a:solidFill>
        <a:latin typeface="+mn-lt"/>
        <a:ea typeface="+mn-ea"/>
        <a:cs typeface="+mn-cs"/>
      </a:defRPr>
    </a:lvl6pPr>
    <a:lvl7pPr marL="2740926" algn="l" defTabSz="913641" rtl="0" eaLnBrk="1" latinLnBrk="0" hangingPunct="1">
      <a:defRPr sz="1200" kern="1200">
        <a:solidFill>
          <a:schemeClr val="tx1"/>
        </a:solidFill>
        <a:latin typeface="+mn-lt"/>
        <a:ea typeface="+mn-ea"/>
        <a:cs typeface="+mn-cs"/>
      </a:defRPr>
    </a:lvl7pPr>
    <a:lvl8pPr marL="3197747" algn="l" defTabSz="913641" rtl="0" eaLnBrk="1" latinLnBrk="0" hangingPunct="1">
      <a:defRPr sz="1200" kern="1200">
        <a:solidFill>
          <a:schemeClr val="tx1"/>
        </a:solidFill>
        <a:latin typeface="+mn-lt"/>
        <a:ea typeface="+mn-ea"/>
        <a:cs typeface="+mn-cs"/>
      </a:defRPr>
    </a:lvl8pPr>
    <a:lvl9pPr marL="3654568" algn="l" defTabSz="91364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83FBE8D9-4E3B-4C0F-BD92-8BA241458964}" type="slidenum">
              <a:rPr lang="ru-RU" altLang="ru-RU" smtClean="0">
                <a:solidFill>
                  <a:srgbClr val="000000"/>
                </a:solidFill>
                <a:latin typeface="Times New Roman" pitchFamily="18" charset="0"/>
                <a:ea typeface="DejaVu Sans" charset="0"/>
                <a:cs typeface="DejaVu Sans" charset="0"/>
              </a:rPr>
              <a:pPr eaLnBrk="1"/>
              <a:t>1</a:t>
            </a:fld>
            <a:endParaRPr lang="ru-RU" altLang="ru-RU">
              <a:solidFill>
                <a:srgbClr val="000000"/>
              </a:solidFill>
              <a:latin typeface="Times New Roman" pitchFamily="18" charset="0"/>
              <a:ea typeface="DejaVu Sans" charset="0"/>
              <a:cs typeface="DejaVu Sans" charset="0"/>
            </a:endParaRPr>
          </a:p>
        </p:txBody>
      </p:sp>
      <p:sp>
        <p:nvSpPr>
          <p:cNvPr id="47107"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41D087C9-CD5B-442F-98B7-155F09FD4F7D}" type="slidenum">
              <a:rPr lang="ru-RU" altLang="ru-RU" sz="1400">
                <a:solidFill>
                  <a:srgbClr val="000000"/>
                </a:solidFill>
                <a:latin typeface="Times New Roman" pitchFamily="18" charset="0"/>
                <a:ea typeface="DejaVu Sans" charset="0"/>
                <a:cs typeface="DejaVu Sans" charset="0"/>
              </a:rPr>
              <a:pPr algn="r" eaLnBrk="1">
                <a:buClrTx/>
                <a:buFontTx/>
                <a:buNone/>
              </a:pPr>
              <a:t>1</a:t>
            </a:fld>
            <a:endParaRPr lang="ru-RU" altLang="ru-RU" sz="1400">
              <a:solidFill>
                <a:srgbClr val="000000"/>
              </a:solidFill>
              <a:latin typeface="Times New Roman" pitchFamily="18" charset="0"/>
              <a:ea typeface="DejaVu Sans" charset="0"/>
              <a:cs typeface="DejaVu San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772AD32D-E6B1-48B5-99C5-A364937FF9D5}" type="slidenum">
              <a:rPr lang="ru-RU" altLang="ru-RU" smtClean="0">
                <a:solidFill>
                  <a:srgbClr val="000000"/>
                </a:solidFill>
                <a:latin typeface="Times New Roman" pitchFamily="18" charset="0"/>
                <a:ea typeface="DejaVu Sans" charset="0"/>
                <a:cs typeface="DejaVu Sans" charset="0"/>
              </a:rPr>
              <a:pPr eaLnBrk="1"/>
              <a:t>10</a:t>
            </a:fld>
            <a:endParaRPr lang="ru-RU" altLang="ru-RU">
              <a:solidFill>
                <a:srgbClr val="000000"/>
              </a:solidFill>
              <a:latin typeface="Times New Roman" pitchFamily="18" charset="0"/>
              <a:ea typeface="DejaVu Sans" charset="0"/>
              <a:cs typeface="DejaVu Sans" charset="0"/>
            </a:endParaRPr>
          </a:p>
        </p:txBody>
      </p:sp>
      <p:sp>
        <p:nvSpPr>
          <p:cNvPr id="56323"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6000FFD1-DB8C-438F-BDA8-18864B7415BE}" type="slidenum">
              <a:rPr lang="ru-RU" altLang="ru-RU" sz="1400">
                <a:solidFill>
                  <a:srgbClr val="000000"/>
                </a:solidFill>
                <a:latin typeface="Times New Roman" pitchFamily="18" charset="0"/>
                <a:ea typeface="DejaVu Sans" charset="0"/>
                <a:cs typeface="DejaVu Sans" charset="0"/>
              </a:rPr>
              <a:pPr algn="r" eaLnBrk="1">
                <a:buClrTx/>
                <a:buFontTx/>
                <a:buNone/>
              </a:pPr>
              <a:t>10</a:t>
            </a:fld>
            <a:endParaRPr lang="ru-RU" altLang="ru-RU" sz="1400">
              <a:solidFill>
                <a:srgbClr val="000000"/>
              </a:solidFill>
              <a:latin typeface="Times New Roman" pitchFamily="18" charset="0"/>
              <a:ea typeface="DejaVu Sans" charset="0"/>
              <a:cs typeface="DejaVu Sans" charset="0"/>
            </a:endParaRPr>
          </a:p>
        </p:txBody>
      </p:sp>
      <p:sp>
        <p:nvSpPr>
          <p:cNvPr id="56324"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5"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82E4DF87-EC76-4B98-8EC1-E7F6F0482E9F}" type="slidenum">
              <a:rPr lang="ru-RU" altLang="ru-RU" smtClean="0">
                <a:solidFill>
                  <a:srgbClr val="000000"/>
                </a:solidFill>
                <a:latin typeface="Times New Roman" pitchFamily="18" charset="0"/>
                <a:ea typeface="DejaVu Sans" charset="0"/>
                <a:cs typeface="DejaVu Sans" charset="0"/>
              </a:rPr>
              <a:pPr eaLnBrk="1"/>
              <a:t>11</a:t>
            </a:fld>
            <a:endParaRPr lang="ru-RU" altLang="ru-RU">
              <a:solidFill>
                <a:srgbClr val="000000"/>
              </a:solidFill>
              <a:latin typeface="Times New Roman" pitchFamily="18" charset="0"/>
              <a:ea typeface="DejaVu Sans" charset="0"/>
              <a:cs typeface="DejaVu Sans" charset="0"/>
            </a:endParaRPr>
          </a:p>
        </p:txBody>
      </p:sp>
      <p:sp>
        <p:nvSpPr>
          <p:cNvPr id="57347"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AFA3E1BC-272E-487B-92C4-27BB3BE12C4F}" type="slidenum">
              <a:rPr lang="ru-RU" altLang="ru-RU" sz="1400">
                <a:solidFill>
                  <a:srgbClr val="000000"/>
                </a:solidFill>
                <a:latin typeface="Times New Roman" pitchFamily="18" charset="0"/>
                <a:ea typeface="DejaVu Sans" charset="0"/>
                <a:cs typeface="DejaVu Sans" charset="0"/>
              </a:rPr>
              <a:pPr algn="r" eaLnBrk="1">
                <a:buClrTx/>
                <a:buFontTx/>
                <a:buNone/>
              </a:pPr>
              <a:t>11</a:t>
            </a:fld>
            <a:endParaRPr lang="ru-RU" altLang="ru-RU" sz="1400">
              <a:solidFill>
                <a:srgbClr val="000000"/>
              </a:solidFill>
              <a:latin typeface="Times New Roman" pitchFamily="18" charset="0"/>
              <a:ea typeface="DejaVu Sans" charset="0"/>
              <a:cs typeface="DejaVu Sans" charset="0"/>
            </a:endParaRPr>
          </a:p>
        </p:txBody>
      </p:sp>
      <p:sp>
        <p:nvSpPr>
          <p:cNvPr id="57348"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9"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DFD71862-FC21-42D4-A355-0928A6AEE79A}" type="slidenum">
              <a:rPr lang="ru-RU" altLang="ru-RU" smtClean="0">
                <a:solidFill>
                  <a:srgbClr val="000000"/>
                </a:solidFill>
                <a:latin typeface="Times New Roman" pitchFamily="18" charset="0"/>
                <a:ea typeface="DejaVu Sans" charset="0"/>
                <a:cs typeface="DejaVu Sans" charset="0"/>
              </a:rPr>
              <a:pPr eaLnBrk="1"/>
              <a:t>12</a:t>
            </a:fld>
            <a:endParaRPr lang="ru-RU" altLang="ru-RU">
              <a:solidFill>
                <a:srgbClr val="000000"/>
              </a:solidFill>
              <a:latin typeface="Times New Roman" pitchFamily="18" charset="0"/>
              <a:ea typeface="DejaVu Sans" charset="0"/>
              <a:cs typeface="DejaVu Sans" charset="0"/>
            </a:endParaRPr>
          </a:p>
        </p:txBody>
      </p:sp>
      <p:sp>
        <p:nvSpPr>
          <p:cNvPr id="58371"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0E108B8A-E7CA-4C9C-8382-8BEC0183155D}" type="slidenum">
              <a:rPr lang="ru-RU" altLang="ru-RU" sz="1400">
                <a:solidFill>
                  <a:srgbClr val="000000"/>
                </a:solidFill>
                <a:latin typeface="Times New Roman" pitchFamily="18" charset="0"/>
                <a:ea typeface="DejaVu Sans" charset="0"/>
                <a:cs typeface="DejaVu Sans" charset="0"/>
              </a:rPr>
              <a:pPr algn="r" eaLnBrk="1">
                <a:buClrTx/>
                <a:buFontTx/>
                <a:buNone/>
              </a:pPr>
              <a:t>12</a:t>
            </a:fld>
            <a:endParaRPr lang="ru-RU" altLang="ru-RU" sz="1400">
              <a:solidFill>
                <a:srgbClr val="000000"/>
              </a:solidFill>
              <a:latin typeface="Times New Roman" pitchFamily="18" charset="0"/>
              <a:ea typeface="DejaVu Sans" charset="0"/>
              <a:cs typeface="DejaVu Sans" charset="0"/>
            </a:endParaRPr>
          </a:p>
        </p:txBody>
      </p:sp>
      <p:sp>
        <p:nvSpPr>
          <p:cNvPr id="58372"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3"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6CEB895E-814C-4398-971B-DA254F01EA7E}" type="slidenum">
              <a:rPr lang="ru-RU" altLang="ru-RU" smtClean="0">
                <a:solidFill>
                  <a:srgbClr val="000000"/>
                </a:solidFill>
                <a:latin typeface="Times New Roman" pitchFamily="18" charset="0"/>
                <a:ea typeface="DejaVu Sans" charset="0"/>
                <a:cs typeface="DejaVu Sans" charset="0"/>
              </a:rPr>
              <a:pPr eaLnBrk="1"/>
              <a:t>13</a:t>
            </a:fld>
            <a:endParaRPr lang="ru-RU" altLang="ru-RU">
              <a:solidFill>
                <a:srgbClr val="000000"/>
              </a:solidFill>
              <a:latin typeface="Times New Roman" pitchFamily="18" charset="0"/>
              <a:ea typeface="DejaVu Sans" charset="0"/>
              <a:cs typeface="DejaVu Sans" charset="0"/>
            </a:endParaRPr>
          </a:p>
        </p:txBody>
      </p:sp>
      <p:sp>
        <p:nvSpPr>
          <p:cNvPr id="59395"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2681E1DF-E12E-42F8-8972-0A5FE68DFD88}" type="slidenum">
              <a:rPr lang="ru-RU" altLang="ru-RU" sz="1400">
                <a:solidFill>
                  <a:srgbClr val="000000"/>
                </a:solidFill>
                <a:latin typeface="Times New Roman" pitchFamily="18" charset="0"/>
                <a:ea typeface="DejaVu Sans" charset="0"/>
                <a:cs typeface="DejaVu Sans" charset="0"/>
              </a:rPr>
              <a:pPr algn="r" eaLnBrk="1">
                <a:buClrTx/>
                <a:buFontTx/>
                <a:buNone/>
              </a:pPr>
              <a:t>13</a:t>
            </a:fld>
            <a:endParaRPr lang="ru-RU" altLang="ru-RU" sz="1400">
              <a:solidFill>
                <a:srgbClr val="000000"/>
              </a:solidFill>
              <a:latin typeface="Times New Roman" pitchFamily="18" charset="0"/>
              <a:ea typeface="DejaVu Sans" charset="0"/>
              <a:cs typeface="DejaVu Sans" charset="0"/>
            </a:endParaRPr>
          </a:p>
        </p:txBody>
      </p:sp>
      <p:sp>
        <p:nvSpPr>
          <p:cNvPr id="59396"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7"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45CAB95A-48CD-48EE-953E-20162FA1502D}" type="slidenum">
              <a:rPr lang="ru-RU" altLang="ru-RU" smtClean="0">
                <a:solidFill>
                  <a:srgbClr val="000000"/>
                </a:solidFill>
                <a:latin typeface="Times New Roman" pitchFamily="18" charset="0"/>
                <a:ea typeface="DejaVu Sans" charset="0"/>
                <a:cs typeface="DejaVu Sans" charset="0"/>
              </a:rPr>
              <a:pPr eaLnBrk="1"/>
              <a:t>14</a:t>
            </a:fld>
            <a:endParaRPr lang="ru-RU" altLang="ru-RU">
              <a:solidFill>
                <a:srgbClr val="000000"/>
              </a:solidFill>
              <a:latin typeface="Times New Roman" pitchFamily="18" charset="0"/>
              <a:ea typeface="DejaVu Sans" charset="0"/>
              <a:cs typeface="DejaVu Sans" charset="0"/>
            </a:endParaRPr>
          </a:p>
        </p:txBody>
      </p:sp>
      <p:sp>
        <p:nvSpPr>
          <p:cNvPr id="60419"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0D372A07-4934-4340-8407-F0EFE66F38F3}" type="slidenum">
              <a:rPr lang="ru-RU" altLang="ru-RU" sz="1400">
                <a:solidFill>
                  <a:srgbClr val="000000"/>
                </a:solidFill>
                <a:latin typeface="Times New Roman" pitchFamily="18" charset="0"/>
                <a:ea typeface="DejaVu Sans" charset="0"/>
                <a:cs typeface="DejaVu Sans" charset="0"/>
              </a:rPr>
              <a:pPr algn="r" eaLnBrk="1">
                <a:buClrTx/>
                <a:buFontTx/>
                <a:buNone/>
              </a:pPr>
              <a:t>14</a:t>
            </a:fld>
            <a:endParaRPr lang="ru-RU" altLang="ru-RU" sz="1400">
              <a:solidFill>
                <a:srgbClr val="000000"/>
              </a:solidFill>
              <a:latin typeface="Times New Roman" pitchFamily="18" charset="0"/>
              <a:ea typeface="DejaVu Sans" charset="0"/>
              <a:cs typeface="DejaVu Sans" charset="0"/>
            </a:endParaRPr>
          </a:p>
        </p:txBody>
      </p:sp>
      <p:sp>
        <p:nvSpPr>
          <p:cNvPr id="60420"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1"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1234DBDE-C1EB-4A45-8EA5-BDD5AB6C9DD7}" type="slidenum">
              <a:rPr lang="ru-RU" altLang="ru-RU" smtClean="0">
                <a:solidFill>
                  <a:srgbClr val="000000"/>
                </a:solidFill>
                <a:latin typeface="Times New Roman" pitchFamily="18" charset="0"/>
                <a:ea typeface="DejaVu Sans" charset="0"/>
                <a:cs typeface="DejaVu Sans" charset="0"/>
              </a:rPr>
              <a:pPr eaLnBrk="1"/>
              <a:t>15</a:t>
            </a:fld>
            <a:endParaRPr lang="ru-RU" altLang="ru-RU">
              <a:solidFill>
                <a:srgbClr val="000000"/>
              </a:solidFill>
              <a:latin typeface="Times New Roman" pitchFamily="18" charset="0"/>
              <a:ea typeface="DejaVu Sans" charset="0"/>
              <a:cs typeface="DejaVu Sans" charset="0"/>
            </a:endParaRPr>
          </a:p>
        </p:txBody>
      </p:sp>
      <p:sp>
        <p:nvSpPr>
          <p:cNvPr id="61443"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8FC01B4D-D890-4D16-A5E5-F137A73F67F8}" type="slidenum">
              <a:rPr lang="ru-RU" altLang="ru-RU" sz="1400">
                <a:solidFill>
                  <a:srgbClr val="000000"/>
                </a:solidFill>
                <a:latin typeface="Times New Roman" pitchFamily="18" charset="0"/>
                <a:ea typeface="DejaVu Sans" charset="0"/>
                <a:cs typeface="DejaVu Sans" charset="0"/>
              </a:rPr>
              <a:pPr algn="r" eaLnBrk="1">
                <a:buClrTx/>
                <a:buFontTx/>
                <a:buNone/>
              </a:pPr>
              <a:t>15</a:t>
            </a:fld>
            <a:endParaRPr lang="ru-RU" altLang="ru-RU" sz="1400">
              <a:solidFill>
                <a:srgbClr val="000000"/>
              </a:solidFill>
              <a:latin typeface="Times New Roman" pitchFamily="18" charset="0"/>
              <a:ea typeface="DejaVu Sans" charset="0"/>
              <a:cs typeface="DejaVu Sans" charset="0"/>
            </a:endParaRPr>
          </a:p>
        </p:txBody>
      </p:sp>
      <p:sp>
        <p:nvSpPr>
          <p:cNvPr id="61444" name="Rectangle 2"/>
          <p:cNvSpPr>
            <a:spLocks noGrp="1" noRot="1" noChangeAspect="1" noChangeArrowheads="1" noTextEdit="1"/>
          </p:cNvSpPr>
          <p:nvPr>
            <p:ph type="sldImg"/>
          </p:nvPr>
        </p:nvSpPr>
        <p:spPr>
          <a:xfrm>
            <a:off x="3638550" y="879475"/>
            <a:ext cx="3400425" cy="25511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5" name="Text Box 3"/>
          <p:cNvSpPr txBox="1">
            <a:spLocks noChangeArrowheads="1"/>
          </p:cNvSpPr>
          <p:nvPr/>
        </p:nvSpPr>
        <p:spPr bwMode="auto">
          <a:xfrm>
            <a:off x="1357313" y="3608388"/>
            <a:ext cx="7962900"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7F8D29C1-AF1E-4ADB-9B3C-B92013515DB3}" type="slidenum">
              <a:rPr lang="ru-RU" altLang="ru-RU" smtClean="0">
                <a:solidFill>
                  <a:srgbClr val="000000"/>
                </a:solidFill>
                <a:latin typeface="Times New Roman" pitchFamily="18" charset="0"/>
                <a:ea typeface="DejaVu Sans" charset="0"/>
                <a:cs typeface="DejaVu Sans" charset="0"/>
              </a:rPr>
              <a:pPr eaLnBrk="1"/>
              <a:t>16</a:t>
            </a:fld>
            <a:endParaRPr lang="ru-RU" altLang="ru-RU">
              <a:solidFill>
                <a:srgbClr val="000000"/>
              </a:solidFill>
              <a:latin typeface="Times New Roman" pitchFamily="18" charset="0"/>
              <a:ea typeface="DejaVu Sans" charset="0"/>
              <a:cs typeface="DejaVu Sans" charset="0"/>
            </a:endParaRPr>
          </a:p>
        </p:txBody>
      </p:sp>
      <p:sp>
        <p:nvSpPr>
          <p:cNvPr id="62467"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937150DB-0EB0-490C-AFFC-F6AD73E3F2B7}" type="slidenum">
              <a:rPr lang="ru-RU" altLang="ru-RU" sz="1400">
                <a:solidFill>
                  <a:srgbClr val="000000"/>
                </a:solidFill>
                <a:latin typeface="Times New Roman" pitchFamily="18" charset="0"/>
                <a:ea typeface="DejaVu Sans" charset="0"/>
                <a:cs typeface="DejaVu Sans" charset="0"/>
              </a:rPr>
              <a:pPr algn="r" eaLnBrk="1">
                <a:buClrTx/>
                <a:buFontTx/>
                <a:buNone/>
              </a:pPr>
              <a:t>16</a:t>
            </a:fld>
            <a:endParaRPr lang="ru-RU" altLang="ru-RU" sz="1400">
              <a:solidFill>
                <a:srgbClr val="000000"/>
              </a:solidFill>
              <a:latin typeface="Times New Roman" pitchFamily="18" charset="0"/>
              <a:ea typeface="DejaVu Sans" charset="0"/>
              <a:cs typeface="DejaVu Sans" charset="0"/>
            </a:endParaRPr>
          </a:p>
        </p:txBody>
      </p:sp>
      <p:sp>
        <p:nvSpPr>
          <p:cNvPr id="62468" name="Rectangle 2"/>
          <p:cNvSpPr>
            <a:spLocks noGrp="1" noRot="1" noChangeAspect="1" noChangeArrowheads="1" noTextEdit="1"/>
          </p:cNvSpPr>
          <p:nvPr>
            <p:ph type="sldImg"/>
          </p:nvPr>
        </p:nvSpPr>
        <p:spPr>
          <a:xfrm>
            <a:off x="3636963" y="879475"/>
            <a:ext cx="3413125" cy="2560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9" name="Text Box 3"/>
          <p:cNvSpPr txBox="1">
            <a:spLocks noChangeArrowheads="1"/>
          </p:cNvSpPr>
          <p:nvPr/>
        </p:nvSpPr>
        <p:spPr bwMode="auto">
          <a:xfrm>
            <a:off x="1357313" y="3608388"/>
            <a:ext cx="7972425" cy="307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5C1230E8-69B5-4A1A-BAFB-12B64F3A1F6D}" type="slidenum">
              <a:rPr lang="ru-RU" altLang="ru-RU" smtClean="0">
                <a:solidFill>
                  <a:srgbClr val="000000"/>
                </a:solidFill>
                <a:latin typeface="Times New Roman" pitchFamily="18" charset="0"/>
                <a:ea typeface="DejaVu Sans" charset="0"/>
                <a:cs typeface="DejaVu Sans" charset="0"/>
              </a:rPr>
              <a:pPr eaLnBrk="1"/>
              <a:t>17</a:t>
            </a:fld>
            <a:endParaRPr lang="ru-RU" altLang="ru-RU">
              <a:solidFill>
                <a:srgbClr val="000000"/>
              </a:solidFill>
              <a:latin typeface="Times New Roman" pitchFamily="18" charset="0"/>
              <a:ea typeface="DejaVu Sans" charset="0"/>
              <a:cs typeface="DejaVu Sans" charset="0"/>
            </a:endParaRPr>
          </a:p>
        </p:txBody>
      </p:sp>
      <p:sp>
        <p:nvSpPr>
          <p:cNvPr id="63491"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0E05DC05-D0B1-4068-917D-E993173A3A5B}" type="slidenum">
              <a:rPr lang="ru-RU" altLang="ru-RU" sz="1400">
                <a:solidFill>
                  <a:srgbClr val="000000"/>
                </a:solidFill>
                <a:latin typeface="Times New Roman" pitchFamily="18" charset="0"/>
                <a:ea typeface="DejaVu Sans" charset="0"/>
                <a:cs typeface="DejaVu Sans" charset="0"/>
              </a:rPr>
              <a:pPr algn="r" eaLnBrk="1">
                <a:buClrTx/>
                <a:buFontTx/>
                <a:buNone/>
              </a:pPr>
              <a:t>17</a:t>
            </a:fld>
            <a:endParaRPr lang="ru-RU" altLang="ru-RU" sz="1400">
              <a:solidFill>
                <a:srgbClr val="000000"/>
              </a:solidFill>
              <a:latin typeface="Times New Roman" pitchFamily="18" charset="0"/>
              <a:ea typeface="DejaVu Sans" charset="0"/>
              <a:cs typeface="DejaVu Sans" charset="0"/>
            </a:endParaRPr>
          </a:p>
        </p:txBody>
      </p:sp>
      <p:sp>
        <p:nvSpPr>
          <p:cNvPr id="63492" name="Rectangle 2"/>
          <p:cNvSpPr>
            <a:spLocks noGrp="1" noRot="1" noChangeAspect="1" noChangeArrowheads="1" noTextEdit="1"/>
          </p:cNvSpPr>
          <p:nvPr>
            <p:ph type="sldImg"/>
          </p:nvPr>
        </p:nvSpPr>
        <p:spPr>
          <a:xfrm>
            <a:off x="3638550" y="879475"/>
            <a:ext cx="3400425" cy="25511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3" name="Text Box 3"/>
          <p:cNvSpPr txBox="1">
            <a:spLocks noChangeArrowheads="1"/>
          </p:cNvSpPr>
          <p:nvPr/>
        </p:nvSpPr>
        <p:spPr bwMode="auto">
          <a:xfrm>
            <a:off x="1357313" y="3608388"/>
            <a:ext cx="7962900"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3AC8A4B5-A5B9-429F-B5DD-5A39F0B30DCA}" type="slidenum">
              <a:rPr lang="ru-RU" altLang="ru-RU" smtClean="0">
                <a:solidFill>
                  <a:srgbClr val="000000"/>
                </a:solidFill>
                <a:latin typeface="Times New Roman" pitchFamily="18" charset="0"/>
                <a:ea typeface="DejaVu Sans" charset="0"/>
                <a:cs typeface="DejaVu Sans" charset="0"/>
              </a:rPr>
              <a:pPr eaLnBrk="1"/>
              <a:t>18</a:t>
            </a:fld>
            <a:endParaRPr lang="ru-RU" altLang="ru-RU">
              <a:solidFill>
                <a:srgbClr val="000000"/>
              </a:solidFill>
              <a:latin typeface="Times New Roman" pitchFamily="18" charset="0"/>
              <a:ea typeface="DejaVu Sans" charset="0"/>
              <a:cs typeface="DejaVu Sans" charset="0"/>
            </a:endParaRPr>
          </a:p>
        </p:txBody>
      </p:sp>
      <p:sp>
        <p:nvSpPr>
          <p:cNvPr id="64515"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C0FEE366-5E4B-4DD5-9197-4B7FC525B52D}" type="slidenum">
              <a:rPr lang="ru-RU" altLang="ru-RU" sz="1400">
                <a:solidFill>
                  <a:srgbClr val="000000"/>
                </a:solidFill>
                <a:latin typeface="Times New Roman" pitchFamily="18" charset="0"/>
                <a:ea typeface="DejaVu Sans" charset="0"/>
                <a:cs typeface="DejaVu Sans" charset="0"/>
              </a:rPr>
              <a:pPr algn="r" eaLnBrk="1">
                <a:buClrTx/>
                <a:buFontTx/>
                <a:buNone/>
              </a:pPr>
              <a:t>18</a:t>
            </a:fld>
            <a:endParaRPr lang="ru-RU" altLang="ru-RU" sz="1400">
              <a:solidFill>
                <a:srgbClr val="000000"/>
              </a:solidFill>
              <a:latin typeface="Times New Roman" pitchFamily="18" charset="0"/>
              <a:ea typeface="DejaVu Sans" charset="0"/>
              <a:cs typeface="DejaVu Sans" charset="0"/>
            </a:endParaRPr>
          </a:p>
        </p:txBody>
      </p:sp>
      <p:sp>
        <p:nvSpPr>
          <p:cNvPr id="64516" name="Rectangle 2"/>
          <p:cNvSpPr>
            <a:spLocks noGrp="1" noRot="1" noChangeAspect="1" noChangeArrowheads="1" noTextEdit="1"/>
          </p:cNvSpPr>
          <p:nvPr>
            <p:ph type="sldImg"/>
          </p:nvPr>
        </p:nvSpPr>
        <p:spPr>
          <a:xfrm>
            <a:off x="3638550" y="879475"/>
            <a:ext cx="3400425" cy="25511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Text Box 3"/>
          <p:cNvSpPr txBox="1">
            <a:spLocks noChangeArrowheads="1"/>
          </p:cNvSpPr>
          <p:nvPr/>
        </p:nvSpPr>
        <p:spPr bwMode="auto">
          <a:xfrm>
            <a:off x="1357313" y="3608388"/>
            <a:ext cx="7962900"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228A1E56-DD0F-4E7C-A92F-63BFC15BF8FD}" type="slidenum">
              <a:rPr lang="ru-RU" altLang="ru-RU" smtClean="0">
                <a:solidFill>
                  <a:srgbClr val="000000"/>
                </a:solidFill>
                <a:latin typeface="Times New Roman" pitchFamily="18" charset="0"/>
                <a:ea typeface="DejaVu Sans" charset="0"/>
                <a:cs typeface="DejaVu Sans" charset="0"/>
              </a:rPr>
              <a:pPr eaLnBrk="1"/>
              <a:t>19</a:t>
            </a:fld>
            <a:endParaRPr lang="ru-RU" altLang="ru-RU">
              <a:solidFill>
                <a:srgbClr val="000000"/>
              </a:solidFill>
              <a:latin typeface="Times New Roman" pitchFamily="18" charset="0"/>
              <a:ea typeface="DejaVu Sans" charset="0"/>
              <a:cs typeface="DejaVu Sans" charset="0"/>
            </a:endParaRPr>
          </a:p>
        </p:txBody>
      </p:sp>
      <p:sp>
        <p:nvSpPr>
          <p:cNvPr id="65539"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7221FF1E-FD76-452D-A7E9-144338A64907}" type="slidenum">
              <a:rPr lang="ru-RU" altLang="ru-RU" sz="1400">
                <a:solidFill>
                  <a:srgbClr val="000000"/>
                </a:solidFill>
                <a:latin typeface="Times New Roman" pitchFamily="18" charset="0"/>
                <a:ea typeface="DejaVu Sans" charset="0"/>
                <a:cs typeface="DejaVu Sans" charset="0"/>
              </a:rPr>
              <a:pPr algn="r" eaLnBrk="1">
                <a:buClrTx/>
                <a:buFontTx/>
                <a:buNone/>
              </a:pPr>
              <a:t>19</a:t>
            </a:fld>
            <a:endParaRPr lang="ru-RU" altLang="ru-RU" sz="1400">
              <a:solidFill>
                <a:srgbClr val="000000"/>
              </a:solidFill>
              <a:latin typeface="Times New Roman" pitchFamily="18" charset="0"/>
              <a:ea typeface="DejaVu Sans" charset="0"/>
              <a:cs typeface="DejaVu Sans" charset="0"/>
            </a:endParaRPr>
          </a:p>
        </p:txBody>
      </p:sp>
      <p:sp>
        <p:nvSpPr>
          <p:cNvPr id="65540" name="Rectangle 2"/>
          <p:cNvSpPr>
            <a:spLocks noGrp="1" noRot="1" noChangeAspect="1" noChangeArrowheads="1" noTextEdit="1"/>
          </p:cNvSpPr>
          <p:nvPr>
            <p:ph type="sldImg"/>
          </p:nvPr>
        </p:nvSpPr>
        <p:spPr>
          <a:xfrm>
            <a:off x="3638550" y="879475"/>
            <a:ext cx="3400425" cy="25511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41" name="Text Box 3"/>
          <p:cNvSpPr txBox="1">
            <a:spLocks noChangeArrowheads="1"/>
          </p:cNvSpPr>
          <p:nvPr/>
        </p:nvSpPr>
        <p:spPr bwMode="auto">
          <a:xfrm>
            <a:off x="1357313" y="3608388"/>
            <a:ext cx="7962900"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2B15462B-0554-4549-8443-F277CBCC2FE7}" type="slidenum">
              <a:rPr lang="ru-RU" altLang="ru-RU" smtClean="0">
                <a:solidFill>
                  <a:srgbClr val="000000"/>
                </a:solidFill>
                <a:latin typeface="Times New Roman" pitchFamily="18" charset="0"/>
                <a:ea typeface="DejaVu Sans" charset="0"/>
                <a:cs typeface="DejaVu Sans" charset="0"/>
              </a:rPr>
              <a:pPr eaLnBrk="1"/>
              <a:t>2</a:t>
            </a:fld>
            <a:endParaRPr lang="ru-RU" altLang="ru-RU">
              <a:solidFill>
                <a:srgbClr val="000000"/>
              </a:solidFill>
              <a:latin typeface="Times New Roman" pitchFamily="18" charset="0"/>
              <a:ea typeface="DejaVu Sans" charset="0"/>
              <a:cs typeface="DejaVu Sans" charset="0"/>
            </a:endParaRPr>
          </a:p>
        </p:txBody>
      </p:sp>
      <p:sp>
        <p:nvSpPr>
          <p:cNvPr id="48131"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5D2407FC-DC42-4E45-BC5C-AA68DA80DADF}" type="slidenum">
              <a:rPr lang="ru-RU" altLang="ru-RU" sz="1400">
                <a:solidFill>
                  <a:srgbClr val="000000"/>
                </a:solidFill>
                <a:latin typeface="Times New Roman" pitchFamily="18" charset="0"/>
                <a:ea typeface="DejaVu Sans" charset="0"/>
                <a:cs typeface="DejaVu Sans" charset="0"/>
              </a:rPr>
              <a:pPr algn="r" eaLnBrk="1">
                <a:buClrTx/>
                <a:buFontTx/>
                <a:buNone/>
              </a:pPr>
              <a:t>2</a:t>
            </a:fld>
            <a:endParaRPr lang="ru-RU" altLang="ru-RU" sz="1400">
              <a:solidFill>
                <a:srgbClr val="000000"/>
              </a:solidFill>
              <a:latin typeface="Times New Roman" pitchFamily="18" charset="0"/>
              <a:ea typeface="DejaVu Sans" charset="0"/>
              <a:cs typeface="DejaVu Sans" charset="0"/>
            </a:endParaRPr>
          </a:p>
        </p:txBody>
      </p:sp>
      <p:sp>
        <p:nvSpPr>
          <p:cNvPr id="48132"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3"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48134" name="Line 4"/>
          <p:cNvSpPr>
            <a:spLocks noChangeShapeType="1"/>
          </p:cNvSpPr>
          <p:nvPr/>
        </p:nvSpPr>
        <p:spPr bwMode="auto">
          <a:xfrm>
            <a:off x="360363" y="7199313"/>
            <a:ext cx="9972675" cy="158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48135" name="Line 5"/>
          <p:cNvSpPr>
            <a:spLocks noChangeShapeType="1"/>
          </p:cNvSpPr>
          <p:nvPr/>
        </p:nvSpPr>
        <p:spPr bwMode="auto">
          <a:xfrm>
            <a:off x="360363" y="7199313"/>
            <a:ext cx="9972675" cy="158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48136" name="Line 6"/>
          <p:cNvSpPr>
            <a:spLocks noChangeShapeType="1"/>
          </p:cNvSpPr>
          <p:nvPr/>
        </p:nvSpPr>
        <p:spPr bwMode="auto">
          <a:xfrm>
            <a:off x="360363" y="360363"/>
            <a:ext cx="9972675" cy="158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48137" name="Line 7"/>
          <p:cNvSpPr>
            <a:spLocks noChangeShapeType="1"/>
          </p:cNvSpPr>
          <p:nvPr/>
        </p:nvSpPr>
        <p:spPr bwMode="auto">
          <a:xfrm flipV="1">
            <a:off x="360363" y="349250"/>
            <a:ext cx="1587" cy="1030288"/>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F31178D7-C0B3-4C52-BA08-336130BF7004}" type="slidenum">
              <a:rPr lang="ru-RU" altLang="ru-RU" smtClean="0">
                <a:solidFill>
                  <a:srgbClr val="000000"/>
                </a:solidFill>
                <a:latin typeface="Times New Roman" pitchFamily="18" charset="0"/>
                <a:ea typeface="DejaVu Sans" charset="0"/>
                <a:cs typeface="DejaVu Sans" charset="0"/>
              </a:rPr>
              <a:pPr eaLnBrk="1"/>
              <a:t>20</a:t>
            </a:fld>
            <a:endParaRPr lang="ru-RU" altLang="ru-RU">
              <a:solidFill>
                <a:srgbClr val="000000"/>
              </a:solidFill>
              <a:latin typeface="Times New Roman" pitchFamily="18" charset="0"/>
              <a:ea typeface="DejaVu Sans" charset="0"/>
              <a:cs typeface="DejaVu Sans" charset="0"/>
            </a:endParaRPr>
          </a:p>
        </p:txBody>
      </p:sp>
      <p:sp>
        <p:nvSpPr>
          <p:cNvPr id="66563"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B328DF8C-9A53-493F-8C38-AD6E17B88EB1}" type="slidenum">
              <a:rPr lang="ru-RU" altLang="ru-RU" sz="1400">
                <a:solidFill>
                  <a:srgbClr val="000000"/>
                </a:solidFill>
                <a:latin typeface="Times New Roman" pitchFamily="18" charset="0"/>
                <a:ea typeface="DejaVu Sans" charset="0"/>
                <a:cs typeface="DejaVu Sans" charset="0"/>
              </a:rPr>
              <a:pPr algn="r" eaLnBrk="1">
                <a:buClrTx/>
                <a:buFontTx/>
                <a:buNone/>
              </a:pPr>
              <a:t>20</a:t>
            </a:fld>
            <a:endParaRPr lang="ru-RU" altLang="ru-RU" sz="1400">
              <a:solidFill>
                <a:srgbClr val="000000"/>
              </a:solidFill>
              <a:latin typeface="Times New Roman" pitchFamily="18" charset="0"/>
              <a:ea typeface="DejaVu Sans" charset="0"/>
              <a:cs typeface="DejaVu Sans" charset="0"/>
            </a:endParaRPr>
          </a:p>
        </p:txBody>
      </p:sp>
      <p:sp>
        <p:nvSpPr>
          <p:cNvPr id="66564" name="Rectangle 2"/>
          <p:cNvSpPr>
            <a:spLocks noGrp="1" noRot="1" noChangeAspect="1" noChangeArrowheads="1" noTextEdit="1"/>
          </p:cNvSpPr>
          <p:nvPr>
            <p:ph type="sldImg"/>
          </p:nvPr>
        </p:nvSpPr>
        <p:spPr>
          <a:xfrm>
            <a:off x="3638550" y="879475"/>
            <a:ext cx="3400425" cy="25511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5" name="Text Box 3"/>
          <p:cNvSpPr txBox="1">
            <a:spLocks noChangeArrowheads="1"/>
          </p:cNvSpPr>
          <p:nvPr/>
        </p:nvSpPr>
        <p:spPr bwMode="auto">
          <a:xfrm>
            <a:off x="1357313" y="3608388"/>
            <a:ext cx="7962900"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47B3220C-BD96-4379-8564-981A75867E95}" type="slidenum">
              <a:rPr lang="ru-RU" altLang="ru-RU" smtClean="0">
                <a:solidFill>
                  <a:srgbClr val="000000"/>
                </a:solidFill>
                <a:latin typeface="Times New Roman" pitchFamily="18" charset="0"/>
                <a:ea typeface="DejaVu Sans" charset="0"/>
                <a:cs typeface="DejaVu Sans" charset="0"/>
              </a:rPr>
              <a:pPr eaLnBrk="1"/>
              <a:t>21</a:t>
            </a:fld>
            <a:endParaRPr lang="ru-RU" altLang="ru-RU">
              <a:solidFill>
                <a:srgbClr val="000000"/>
              </a:solidFill>
              <a:latin typeface="Times New Roman" pitchFamily="18" charset="0"/>
              <a:ea typeface="DejaVu Sans" charset="0"/>
              <a:cs typeface="DejaVu Sans" charset="0"/>
            </a:endParaRPr>
          </a:p>
        </p:txBody>
      </p:sp>
      <p:sp>
        <p:nvSpPr>
          <p:cNvPr id="67587"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25F37E52-FFE9-494D-A41C-B4FF6E015B0E}" type="slidenum">
              <a:rPr lang="ru-RU" altLang="ru-RU" sz="1400">
                <a:solidFill>
                  <a:srgbClr val="000000"/>
                </a:solidFill>
                <a:latin typeface="Times New Roman" pitchFamily="18" charset="0"/>
                <a:ea typeface="DejaVu Sans" charset="0"/>
                <a:cs typeface="DejaVu Sans" charset="0"/>
              </a:rPr>
              <a:pPr algn="r" eaLnBrk="1">
                <a:buClrTx/>
                <a:buFontTx/>
                <a:buNone/>
              </a:pPr>
              <a:t>21</a:t>
            </a:fld>
            <a:endParaRPr lang="ru-RU" altLang="ru-RU" sz="1400">
              <a:solidFill>
                <a:srgbClr val="000000"/>
              </a:solidFill>
              <a:latin typeface="Times New Roman" pitchFamily="18" charset="0"/>
              <a:ea typeface="DejaVu Sans" charset="0"/>
              <a:cs typeface="DejaVu Sans" charset="0"/>
            </a:endParaRPr>
          </a:p>
        </p:txBody>
      </p:sp>
      <p:sp>
        <p:nvSpPr>
          <p:cNvPr id="67588"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9"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D96D1A8E-1517-4CF5-803D-6ACD53A16432}" type="slidenum">
              <a:rPr lang="ru-RU" altLang="ru-RU" smtClean="0">
                <a:solidFill>
                  <a:srgbClr val="000000"/>
                </a:solidFill>
                <a:latin typeface="Times New Roman" pitchFamily="18" charset="0"/>
                <a:ea typeface="DejaVu Sans" charset="0"/>
                <a:cs typeface="DejaVu Sans" charset="0"/>
              </a:rPr>
              <a:pPr eaLnBrk="1"/>
              <a:t>22</a:t>
            </a:fld>
            <a:endParaRPr lang="ru-RU" altLang="ru-RU">
              <a:solidFill>
                <a:srgbClr val="000000"/>
              </a:solidFill>
              <a:latin typeface="Times New Roman" pitchFamily="18" charset="0"/>
              <a:ea typeface="DejaVu Sans" charset="0"/>
              <a:cs typeface="DejaVu Sans" charset="0"/>
            </a:endParaRPr>
          </a:p>
        </p:txBody>
      </p:sp>
      <p:sp>
        <p:nvSpPr>
          <p:cNvPr id="68611"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350E6E3B-B08C-43BC-AC4B-1FFC6F2CE529}" type="slidenum">
              <a:rPr lang="ru-RU" altLang="ru-RU" sz="1400">
                <a:solidFill>
                  <a:srgbClr val="000000"/>
                </a:solidFill>
                <a:latin typeface="Times New Roman" pitchFamily="18" charset="0"/>
                <a:ea typeface="DejaVu Sans" charset="0"/>
                <a:cs typeface="DejaVu Sans" charset="0"/>
              </a:rPr>
              <a:pPr algn="r" eaLnBrk="1">
                <a:buClrTx/>
                <a:buFontTx/>
                <a:buNone/>
              </a:pPr>
              <a:t>22</a:t>
            </a:fld>
            <a:endParaRPr lang="ru-RU" altLang="ru-RU" sz="1400">
              <a:solidFill>
                <a:srgbClr val="000000"/>
              </a:solidFill>
              <a:latin typeface="Times New Roman" pitchFamily="18" charset="0"/>
              <a:ea typeface="DejaVu Sans" charset="0"/>
              <a:cs typeface="DejaVu Sans" charset="0"/>
            </a:endParaRPr>
          </a:p>
        </p:txBody>
      </p:sp>
      <p:sp>
        <p:nvSpPr>
          <p:cNvPr id="68612" name="Rectangle 2"/>
          <p:cNvSpPr>
            <a:spLocks noGrp="1" noRot="1" noChangeAspect="1" noChangeArrowheads="1" noTextEdit="1"/>
          </p:cNvSpPr>
          <p:nvPr>
            <p:ph type="sldImg"/>
          </p:nvPr>
        </p:nvSpPr>
        <p:spPr>
          <a:xfrm>
            <a:off x="3636963" y="879475"/>
            <a:ext cx="3409950" cy="25574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3" name="Text Box 3"/>
          <p:cNvSpPr txBox="1">
            <a:spLocks noChangeArrowheads="1"/>
          </p:cNvSpPr>
          <p:nvPr/>
        </p:nvSpPr>
        <p:spPr bwMode="auto">
          <a:xfrm>
            <a:off x="1357313" y="3608388"/>
            <a:ext cx="7969250" cy="307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B0BAE790-A5D6-4D00-AAD8-1C63120F35B2}" type="slidenum">
              <a:rPr lang="ru-RU" altLang="ru-RU" smtClean="0">
                <a:solidFill>
                  <a:srgbClr val="000000"/>
                </a:solidFill>
                <a:latin typeface="Times New Roman" pitchFamily="18" charset="0"/>
                <a:ea typeface="DejaVu Sans" charset="0"/>
                <a:cs typeface="DejaVu Sans" charset="0"/>
              </a:rPr>
              <a:pPr eaLnBrk="1"/>
              <a:t>23</a:t>
            </a:fld>
            <a:endParaRPr lang="ru-RU" altLang="ru-RU">
              <a:solidFill>
                <a:srgbClr val="000000"/>
              </a:solidFill>
              <a:latin typeface="Times New Roman" pitchFamily="18" charset="0"/>
              <a:ea typeface="DejaVu Sans" charset="0"/>
              <a:cs typeface="DejaVu Sans" charset="0"/>
            </a:endParaRPr>
          </a:p>
        </p:txBody>
      </p:sp>
      <p:sp>
        <p:nvSpPr>
          <p:cNvPr id="69635"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9EBE7594-F505-4E81-9333-A22DAE76F1BC}" type="slidenum">
              <a:rPr lang="ru-RU" altLang="ru-RU" sz="1400">
                <a:solidFill>
                  <a:srgbClr val="000000"/>
                </a:solidFill>
                <a:latin typeface="Times New Roman" pitchFamily="18" charset="0"/>
                <a:ea typeface="DejaVu Sans" charset="0"/>
                <a:cs typeface="DejaVu Sans" charset="0"/>
              </a:rPr>
              <a:pPr algn="r" eaLnBrk="1">
                <a:buClrTx/>
                <a:buFontTx/>
                <a:buNone/>
              </a:pPr>
              <a:t>23</a:t>
            </a:fld>
            <a:endParaRPr lang="ru-RU" altLang="ru-RU" sz="1400">
              <a:solidFill>
                <a:srgbClr val="000000"/>
              </a:solidFill>
              <a:latin typeface="Times New Roman" pitchFamily="18" charset="0"/>
              <a:ea typeface="DejaVu Sans" charset="0"/>
              <a:cs typeface="DejaVu Sans" charset="0"/>
            </a:endParaRPr>
          </a:p>
        </p:txBody>
      </p:sp>
      <p:sp>
        <p:nvSpPr>
          <p:cNvPr id="69636" name="Rectangle 2"/>
          <p:cNvSpPr>
            <a:spLocks noGrp="1" noRot="1" noChangeAspect="1" noChangeArrowheads="1" noTextEdit="1"/>
          </p:cNvSpPr>
          <p:nvPr>
            <p:ph type="sldImg"/>
          </p:nvPr>
        </p:nvSpPr>
        <p:spPr>
          <a:xfrm>
            <a:off x="3636963" y="879475"/>
            <a:ext cx="3413125" cy="2560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7" name="Text Box 3"/>
          <p:cNvSpPr txBox="1">
            <a:spLocks noChangeArrowheads="1"/>
          </p:cNvSpPr>
          <p:nvPr/>
        </p:nvSpPr>
        <p:spPr bwMode="auto">
          <a:xfrm>
            <a:off x="1357313" y="3608388"/>
            <a:ext cx="7972425" cy="307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C28ADCC6-F86B-4651-83AE-6824C377D925}" type="slidenum">
              <a:rPr lang="ru-RU" altLang="ru-RU" smtClean="0">
                <a:solidFill>
                  <a:srgbClr val="000000"/>
                </a:solidFill>
                <a:latin typeface="Times New Roman" pitchFamily="18" charset="0"/>
                <a:ea typeface="DejaVu Sans" charset="0"/>
                <a:cs typeface="DejaVu Sans" charset="0"/>
              </a:rPr>
              <a:pPr eaLnBrk="1"/>
              <a:t>24</a:t>
            </a:fld>
            <a:endParaRPr lang="ru-RU" altLang="ru-RU">
              <a:solidFill>
                <a:srgbClr val="000000"/>
              </a:solidFill>
              <a:latin typeface="Times New Roman" pitchFamily="18" charset="0"/>
              <a:ea typeface="DejaVu Sans" charset="0"/>
              <a:cs typeface="DejaVu Sans" charset="0"/>
            </a:endParaRPr>
          </a:p>
        </p:txBody>
      </p:sp>
      <p:sp>
        <p:nvSpPr>
          <p:cNvPr id="70659"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39E12129-FCE8-492A-BE20-A8869042A1BB}" type="slidenum">
              <a:rPr lang="ru-RU" altLang="ru-RU" sz="1400">
                <a:solidFill>
                  <a:srgbClr val="000000"/>
                </a:solidFill>
                <a:latin typeface="Times New Roman" pitchFamily="18" charset="0"/>
                <a:ea typeface="DejaVu Sans" charset="0"/>
                <a:cs typeface="DejaVu Sans" charset="0"/>
              </a:rPr>
              <a:pPr algn="r" eaLnBrk="1">
                <a:buClrTx/>
                <a:buFontTx/>
                <a:buNone/>
              </a:pPr>
              <a:t>24</a:t>
            </a:fld>
            <a:endParaRPr lang="ru-RU" altLang="ru-RU" sz="1400">
              <a:solidFill>
                <a:srgbClr val="000000"/>
              </a:solidFill>
              <a:latin typeface="Times New Roman" pitchFamily="18" charset="0"/>
              <a:ea typeface="DejaVu Sans" charset="0"/>
              <a:cs typeface="DejaVu Sans" charset="0"/>
            </a:endParaRPr>
          </a:p>
        </p:txBody>
      </p:sp>
      <p:sp>
        <p:nvSpPr>
          <p:cNvPr id="70660" name="Rectangle 2"/>
          <p:cNvSpPr>
            <a:spLocks noGrp="1" noRot="1" noChangeAspect="1" noChangeArrowheads="1" noTextEdit="1"/>
          </p:cNvSpPr>
          <p:nvPr>
            <p:ph type="sldImg"/>
          </p:nvPr>
        </p:nvSpPr>
        <p:spPr>
          <a:xfrm>
            <a:off x="3636963" y="879475"/>
            <a:ext cx="3413125" cy="2560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61" name="Text Box 3"/>
          <p:cNvSpPr txBox="1">
            <a:spLocks noChangeArrowheads="1"/>
          </p:cNvSpPr>
          <p:nvPr/>
        </p:nvSpPr>
        <p:spPr bwMode="auto">
          <a:xfrm>
            <a:off x="1357313" y="3608388"/>
            <a:ext cx="7972425" cy="307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488D00C6-47F5-40C7-987C-DE59EE6AF1B8}" type="slidenum">
              <a:rPr lang="ru-RU" altLang="ru-RU" smtClean="0">
                <a:solidFill>
                  <a:srgbClr val="000000"/>
                </a:solidFill>
                <a:latin typeface="Times New Roman" pitchFamily="18" charset="0"/>
                <a:ea typeface="DejaVu Sans" charset="0"/>
                <a:cs typeface="DejaVu Sans" charset="0"/>
              </a:rPr>
              <a:pPr eaLnBrk="1"/>
              <a:t>25</a:t>
            </a:fld>
            <a:endParaRPr lang="ru-RU" altLang="ru-RU">
              <a:solidFill>
                <a:srgbClr val="000000"/>
              </a:solidFill>
              <a:latin typeface="Times New Roman" pitchFamily="18" charset="0"/>
              <a:ea typeface="DejaVu Sans" charset="0"/>
              <a:cs typeface="DejaVu Sans" charset="0"/>
            </a:endParaRPr>
          </a:p>
        </p:txBody>
      </p:sp>
      <p:sp>
        <p:nvSpPr>
          <p:cNvPr id="71683"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FDEAE3C4-621A-4BA8-9DD3-FE642DBD4340}" type="slidenum">
              <a:rPr lang="ru-RU" altLang="ru-RU" sz="1400">
                <a:solidFill>
                  <a:srgbClr val="000000"/>
                </a:solidFill>
                <a:latin typeface="Times New Roman" pitchFamily="18" charset="0"/>
                <a:ea typeface="DejaVu Sans" charset="0"/>
                <a:cs typeface="DejaVu Sans" charset="0"/>
              </a:rPr>
              <a:pPr algn="r" eaLnBrk="1">
                <a:buClrTx/>
                <a:buFontTx/>
                <a:buNone/>
              </a:pPr>
              <a:t>25</a:t>
            </a:fld>
            <a:endParaRPr lang="ru-RU" altLang="ru-RU" sz="1400">
              <a:solidFill>
                <a:srgbClr val="000000"/>
              </a:solidFill>
              <a:latin typeface="Times New Roman" pitchFamily="18" charset="0"/>
              <a:ea typeface="DejaVu Sans" charset="0"/>
              <a:cs typeface="DejaVu Sans" charset="0"/>
            </a:endParaRPr>
          </a:p>
        </p:txBody>
      </p:sp>
      <p:sp>
        <p:nvSpPr>
          <p:cNvPr id="71684" name="Rectangle 2"/>
          <p:cNvSpPr>
            <a:spLocks noGrp="1" noRot="1" noChangeAspect="1" noChangeArrowheads="1" noTextEdit="1"/>
          </p:cNvSpPr>
          <p:nvPr>
            <p:ph type="sldImg"/>
          </p:nvPr>
        </p:nvSpPr>
        <p:spPr>
          <a:xfrm>
            <a:off x="3636963" y="879475"/>
            <a:ext cx="3413125" cy="25606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5" name="Text Box 3"/>
          <p:cNvSpPr txBox="1">
            <a:spLocks noChangeArrowheads="1"/>
          </p:cNvSpPr>
          <p:nvPr/>
        </p:nvSpPr>
        <p:spPr bwMode="auto">
          <a:xfrm>
            <a:off x="1357313" y="3608388"/>
            <a:ext cx="7972425" cy="307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F81FE534-8A72-4032-9AB9-0D1865325805}" type="slidenum">
              <a:rPr lang="ru-RU" altLang="ru-RU" smtClean="0">
                <a:solidFill>
                  <a:srgbClr val="000000"/>
                </a:solidFill>
                <a:latin typeface="Times New Roman" pitchFamily="18" charset="0"/>
                <a:ea typeface="DejaVu Sans" charset="0"/>
                <a:cs typeface="DejaVu Sans" charset="0"/>
              </a:rPr>
              <a:pPr eaLnBrk="1"/>
              <a:t>26</a:t>
            </a:fld>
            <a:endParaRPr lang="ru-RU" altLang="ru-RU">
              <a:solidFill>
                <a:srgbClr val="000000"/>
              </a:solidFill>
              <a:latin typeface="Times New Roman" pitchFamily="18" charset="0"/>
              <a:ea typeface="DejaVu Sans" charset="0"/>
              <a:cs typeface="DejaVu Sans" charset="0"/>
            </a:endParaRPr>
          </a:p>
        </p:txBody>
      </p:sp>
      <p:sp>
        <p:nvSpPr>
          <p:cNvPr id="72707"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2D0A07A4-17F1-4BDF-9850-0EA3DCAA00FA}" type="slidenum">
              <a:rPr lang="ru-RU" altLang="ru-RU" sz="1400">
                <a:solidFill>
                  <a:srgbClr val="000000"/>
                </a:solidFill>
                <a:latin typeface="Times New Roman" pitchFamily="18" charset="0"/>
                <a:ea typeface="DejaVu Sans" charset="0"/>
                <a:cs typeface="DejaVu Sans" charset="0"/>
              </a:rPr>
              <a:pPr algn="r" eaLnBrk="1">
                <a:buClrTx/>
                <a:buFontTx/>
                <a:buNone/>
              </a:pPr>
              <a:t>26</a:t>
            </a:fld>
            <a:endParaRPr lang="ru-RU" altLang="ru-RU" sz="1400">
              <a:solidFill>
                <a:srgbClr val="000000"/>
              </a:solidFill>
              <a:latin typeface="Times New Roman" pitchFamily="18" charset="0"/>
              <a:ea typeface="DejaVu Sans" charset="0"/>
              <a:cs typeface="DejaVu Sans" charset="0"/>
            </a:endParaRPr>
          </a:p>
        </p:txBody>
      </p:sp>
      <p:sp>
        <p:nvSpPr>
          <p:cNvPr id="72708" name="Rectangle 2"/>
          <p:cNvSpPr>
            <a:spLocks noGrp="1" noRot="1" noChangeAspect="1" noChangeArrowheads="1" noTextEdit="1"/>
          </p:cNvSpPr>
          <p:nvPr>
            <p:ph type="sldImg"/>
          </p:nvPr>
        </p:nvSpPr>
        <p:spPr>
          <a:xfrm>
            <a:off x="3638550" y="879475"/>
            <a:ext cx="3400425" cy="25511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9" name="Text Box 3"/>
          <p:cNvSpPr txBox="1">
            <a:spLocks noChangeArrowheads="1"/>
          </p:cNvSpPr>
          <p:nvPr/>
        </p:nvSpPr>
        <p:spPr bwMode="auto">
          <a:xfrm>
            <a:off x="1357313" y="3608388"/>
            <a:ext cx="7962900"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BC4EC0A5-58B6-44B5-9913-3B70BD1707FC}" type="slidenum">
              <a:rPr lang="ru-RU" altLang="ru-RU" smtClean="0">
                <a:solidFill>
                  <a:srgbClr val="000000"/>
                </a:solidFill>
                <a:latin typeface="Times New Roman" pitchFamily="18" charset="0"/>
                <a:ea typeface="DejaVu Sans" charset="0"/>
                <a:cs typeface="DejaVu Sans" charset="0"/>
              </a:rPr>
              <a:pPr eaLnBrk="1"/>
              <a:t>27</a:t>
            </a:fld>
            <a:endParaRPr lang="ru-RU" altLang="ru-RU">
              <a:solidFill>
                <a:srgbClr val="000000"/>
              </a:solidFill>
              <a:latin typeface="Times New Roman" pitchFamily="18" charset="0"/>
              <a:ea typeface="DejaVu Sans" charset="0"/>
              <a:cs typeface="DejaVu Sans" charset="0"/>
            </a:endParaRPr>
          </a:p>
        </p:txBody>
      </p:sp>
      <p:sp>
        <p:nvSpPr>
          <p:cNvPr id="73731"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089675F8-09BB-45EA-BBC2-D871C9714E49}" type="slidenum">
              <a:rPr lang="ru-RU" altLang="ru-RU" sz="1400">
                <a:solidFill>
                  <a:srgbClr val="000000"/>
                </a:solidFill>
                <a:latin typeface="Times New Roman" pitchFamily="18" charset="0"/>
                <a:ea typeface="DejaVu Sans" charset="0"/>
                <a:cs typeface="DejaVu Sans" charset="0"/>
              </a:rPr>
              <a:pPr algn="r" eaLnBrk="1">
                <a:buClrTx/>
                <a:buFontTx/>
                <a:buNone/>
              </a:pPr>
              <a:t>27</a:t>
            </a:fld>
            <a:endParaRPr lang="ru-RU" altLang="ru-RU" sz="1400">
              <a:solidFill>
                <a:srgbClr val="000000"/>
              </a:solidFill>
              <a:latin typeface="Times New Roman" pitchFamily="18" charset="0"/>
              <a:ea typeface="DejaVu Sans" charset="0"/>
              <a:cs typeface="DejaVu Sans" charset="0"/>
            </a:endParaRPr>
          </a:p>
        </p:txBody>
      </p:sp>
      <p:sp>
        <p:nvSpPr>
          <p:cNvPr id="73732" name="Rectangle 2"/>
          <p:cNvSpPr>
            <a:spLocks noGrp="1" noRot="1" noChangeAspect="1" noChangeArrowheads="1" noTextEdit="1"/>
          </p:cNvSpPr>
          <p:nvPr>
            <p:ph type="sldImg"/>
          </p:nvPr>
        </p:nvSpPr>
        <p:spPr>
          <a:xfrm>
            <a:off x="3636963" y="879475"/>
            <a:ext cx="3408362" cy="25558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3" name="Text Box 3"/>
          <p:cNvSpPr txBox="1">
            <a:spLocks noChangeArrowheads="1"/>
          </p:cNvSpPr>
          <p:nvPr/>
        </p:nvSpPr>
        <p:spPr bwMode="auto">
          <a:xfrm>
            <a:off x="1357313" y="3608388"/>
            <a:ext cx="7967662" cy="306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D40164AC-24B2-4E83-914D-01ACE9F37A40}" type="slidenum">
              <a:rPr lang="ru-RU" altLang="ru-RU" smtClean="0">
                <a:solidFill>
                  <a:srgbClr val="000000"/>
                </a:solidFill>
                <a:latin typeface="Times New Roman" pitchFamily="18" charset="0"/>
                <a:ea typeface="DejaVu Sans" charset="0"/>
                <a:cs typeface="DejaVu Sans" charset="0"/>
              </a:rPr>
              <a:pPr eaLnBrk="1"/>
              <a:t>28</a:t>
            </a:fld>
            <a:endParaRPr lang="ru-RU" altLang="ru-RU">
              <a:solidFill>
                <a:srgbClr val="000000"/>
              </a:solidFill>
              <a:latin typeface="Times New Roman" pitchFamily="18" charset="0"/>
              <a:ea typeface="DejaVu Sans" charset="0"/>
              <a:cs typeface="DejaVu Sans" charset="0"/>
            </a:endParaRPr>
          </a:p>
        </p:txBody>
      </p:sp>
      <p:sp>
        <p:nvSpPr>
          <p:cNvPr id="74755"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9A6C3E36-C2AE-4817-934A-B24261C468DC}" type="slidenum">
              <a:rPr lang="ru-RU" altLang="ru-RU" sz="1400">
                <a:solidFill>
                  <a:srgbClr val="000000"/>
                </a:solidFill>
                <a:latin typeface="Times New Roman" pitchFamily="18" charset="0"/>
                <a:ea typeface="DejaVu Sans" charset="0"/>
                <a:cs typeface="DejaVu Sans" charset="0"/>
              </a:rPr>
              <a:pPr algn="r" eaLnBrk="1">
                <a:buClrTx/>
                <a:buFontTx/>
                <a:buNone/>
              </a:pPr>
              <a:t>28</a:t>
            </a:fld>
            <a:endParaRPr lang="ru-RU" altLang="ru-RU" sz="1400">
              <a:solidFill>
                <a:srgbClr val="000000"/>
              </a:solidFill>
              <a:latin typeface="Times New Roman" pitchFamily="18" charset="0"/>
              <a:ea typeface="DejaVu Sans" charset="0"/>
              <a:cs typeface="DejaVu Sans" charset="0"/>
            </a:endParaRPr>
          </a:p>
        </p:txBody>
      </p:sp>
      <p:sp>
        <p:nvSpPr>
          <p:cNvPr id="74756" name="Rectangle 2"/>
          <p:cNvSpPr>
            <a:spLocks noGrp="1" noRot="1" noChangeAspect="1" noChangeArrowheads="1" noTextEdit="1"/>
          </p:cNvSpPr>
          <p:nvPr>
            <p:ph type="sldImg"/>
          </p:nvPr>
        </p:nvSpPr>
        <p:spPr>
          <a:xfrm>
            <a:off x="3636963" y="879475"/>
            <a:ext cx="3406775" cy="25542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7" name="Text Box 3"/>
          <p:cNvSpPr txBox="1">
            <a:spLocks noChangeArrowheads="1"/>
          </p:cNvSpPr>
          <p:nvPr/>
        </p:nvSpPr>
        <p:spPr bwMode="auto">
          <a:xfrm>
            <a:off x="1357313" y="3608388"/>
            <a:ext cx="7966075" cy="306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63B0F511-7473-4B87-9DD2-60E564317AC2}" type="slidenum">
              <a:rPr lang="ru-RU" altLang="ru-RU" smtClean="0">
                <a:solidFill>
                  <a:srgbClr val="000000"/>
                </a:solidFill>
                <a:latin typeface="Times New Roman" pitchFamily="18" charset="0"/>
                <a:ea typeface="DejaVu Sans" charset="0"/>
                <a:cs typeface="DejaVu Sans" charset="0"/>
              </a:rPr>
              <a:pPr eaLnBrk="1"/>
              <a:t>29</a:t>
            </a:fld>
            <a:endParaRPr lang="ru-RU" altLang="ru-RU">
              <a:solidFill>
                <a:srgbClr val="000000"/>
              </a:solidFill>
              <a:latin typeface="Times New Roman" pitchFamily="18" charset="0"/>
              <a:ea typeface="DejaVu Sans" charset="0"/>
              <a:cs typeface="DejaVu Sans" charset="0"/>
            </a:endParaRPr>
          </a:p>
        </p:txBody>
      </p:sp>
      <p:sp>
        <p:nvSpPr>
          <p:cNvPr id="75779"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F63AC94D-2EF7-499E-AB3B-52F405E63978}" type="slidenum">
              <a:rPr lang="ru-RU" altLang="ru-RU" sz="1400">
                <a:solidFill>
                  <a:srgbClr val="000000"/>
                </a:solidFill>
                <a:latin typeface="Times New Roman" pitchFamily="18" charset="0"/>
                <a:ea typeface="DejaVu Sans" charset="0"/>
                <a:cs typeface="DejaVu Sans" charset="0"/>
              </a:rPr>
              <a:pPr algn="r" eaLnBrk="1">
                <a:buClrTx/>
                <a:buFontTx/>
                <a:buNone/>
              </a:pPr>
              <a:t>29</a:t>
            </a:fld>
            <a:endParaRPr lang="ru-RU" altLang="ru-RU" sz="1400">
              <a:solidFill>
                <a:srgbClr val="000000"/>
              </a:solidFill>
              <a:latin typeface="Times New Roman" pitchFamily="18" charset="0"/>
              <a:ea typeface="DejaVu Sans" charset="0"/>
              <a:cs typeface="DejaVu Sans" charset="0"/>
            </a:endParaRPr>
          </a:p>
        </p:txBody>
      </p:sp>
      <p:sp>
        <p:nvSpPr>
          <p:cNvPr id="75780" name="Rectangle 2"/>
          <p:cNvSpPr>
            <a:spLocks noGrp="1" noRot="1" noChangeAspect="1" noChangeArrowheads="1" noTextEdit="1"/>
          </p:cNvSpPr>
          <p:nvPr>
            <p:ph type="sldImg"/>
          </p:nvPr>
        </p:nvSpPr>
        <p:spPr>
          <a:xfrm>
            <a:off x="3638550" y="879475"/>
            <a:ext cx="3400425" cy="25511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Text Box 3"/>
          <p:cNvSpPr txBox="1">
            <a:spLocks noChangeArrowheads="1"/>
          </p:cNvSpPr>
          <p:nvPr/>
        </p:nvSpPr>
        <p:spPr bwMode="auto">
          <a:xfrm>
            <a:off x="1357313" y="3608388"/>
            <a:ext cx="7962900"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8FBA6C19-4AD4-48AD-A3A5-A3BB633D15B3}" type="slidenum">
              <a:rPr lang="ru-RU" altLang="ru-RU" smtClean="0">
                <a:solidFill>
                  <a:srgbClr val="000000"/>
                </a:solidFill>
                <a:latin typeface="Times New Roman" pitchFamily="18" charset="0"/>
                <a:ea typeface="DejaVu Sans" charset="0"/>
                <a:cs typeface="DejaVu Sans" charset="0"/>
              </a:rPr>
              <a:pPr eaLnBrk="1"/>
              <a:t>3</a:t>
            </a:fld>
            <a:endParaRPr lang="ru-RU" altLang="ru-RU">
              <a:solidFill>
                <a:srgbClr val="000000"/>
              </a:solidFill>
              <a:latin typeface="Times New Roman" pitchFamily="18" charset="0"/>
              <a:ea typeface="DejaVu Sans" charset="0"/>
              <a:cs typeface="DejaVu Sans" charset="0"/>
            </a:endParaRPr>
          </a:p>
        </p:txBody>
      </p:sp>
      <p:sp>
        <p:nvSpPr>
          <p:cNvPr id="49155"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895EDD83-C811-4D0D-817D-EE844D395117}" type="slidenum">
              <a:rPr lang="ru-RU" altLang="ru-RU" sz="1400">
                <a:solidFill>
                  <a:srgbClr val="000000"/>
                </a:solidFill>
                <a:latin typeface="Times New Roman" pitchFamily="18" charset="0"/>
                <a:ea typeface="DejaVu Sans" charset="0"/>
                <a:cs typeface="DejaVu Sans" charset="0"/>
              </a:rPr>
              <a:pPr algn="r" eaLnBrk="1">
                <a:buClrTx/>
                <a:buFontTx/>
                <a:buNone/>
              </a:pPr>
              <a:t>3</a:t>
            </a:fld>
            <a:endParaRPr lang="ru-RU" altLang="ru-RU" sz="1400">
              <a:solidFill>
                <a:srgbClr val="000000"/>
              </a:solidFill>
              <a:latin typeface="Times New Roman" pitchFamily="18" charset="0"/>
              <a:ea typeface="DejaVu Sans" charset="0"/>
              <a:cs typeface="DejaVu Sans" charset="0"/>
            </a:endParaRPr>
          </a:p>
        </p:txBody>
      </p:sp>
      <p:sp>
        <p:nvSpPr>
          <p:cNvPr id="49156"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C3C8597F-2265-42E4-AC29-128A7D6E8605}" type="slidenum">
              <a:rPr lang="ru-RU" altLang="ru-RU" smtClean="0">
                <a:solidFill>
                  <a:srgbClr val="000000"/>
                </a:solidFill>
                <a:latin typeface="Times New Roman" pitchFamily="18" charset="0"/>
                <a:ea typeface="DejaVu Sans" charset="0"/>
                <a:cs typeface="DejaVu Sans" charset="0"/>
              </a:rPr>
              <a:pPr eaLnBrk="1"/>
              <a:t>30</a:t>
            </a:fld>
            <a:endParaRPr lang="ru-RU" altLang="ru-RU">
              <a:solidFill>
                <a:srgbClr val="000000"/>
              </a:solidFill>
              <a:latin typeface="Times New Roman" pitchFamily="18" charset="0"/>
              <a:ea typeface="DejaVu Sans" charset="0"/>
              <a:cs typeface="DejaVu Sans" charset="0"/>
            </a:endParaRPr>
          </a:p>
        </p:txBody>
      </p:sp>
      <p:sp>
        <p:nvSpPr>
          <p:cNvPr id="76803"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BCB68080-CC8F-4076-971C-8E003EC3A60C}" type="slidenum">
              <a:rPr lang="ru-RU" altLang="ru-RU" sz="1400">
                <a:solidFill>
                  <a:srgbClr val="000000"/>
                </a:solidFill>
                <a:latin typeface="Times New Roman" pitchFamily="18" charset="0"/>
                <a:ea typeface="DejaVu Sans" charset="0"/>
                <a:cs typeface="DejaVu Sans" charset="0"/>
              </a:rPr>
              <a:pPr algn="r" eaLnBrk="1">
                <a:buClrTx/>
                <a:buFontTx/>
                <a:buNone/>
              </a:pPr>
              <a:t>30</a:t>
            </a:fld>
            <a:endParaRPr lang="ru-RU" altLang="ru-RU" sz="1400">
              <a:solidFill>
                <a:srgbClr val="000000"/>
              </a:solidFill>
              <a:latin typeface="Times New Roman" pitchFamily="18" charset="0"/>
              <a:ea typeface="DejaVu Sans" charset="0"/>
              <a:cs typeface="DejaVu Sans" charset="0"/>
            </a:endParaRPr>
          </a:p>
        </p:txBody>
      </p:sp>
      <p:sp>
        <p:nvSpPr>
          <p:cNvPr id="76804" name="Rectangle 2"/>
          <p:cNvSpPr>
            <a:spLocks noGrp="1" noRot="1" noChangeAspect="1" noChangeArrowheads="1" noTextEdit="1"/>
          </p:cNvSpPr>
          <p:nvPr>
            <p:ph type="sldImg"/>
          </p:nvPr>
        </p:nvSpPr>
        <p:spPr>
          <a:xfrm>
            <a:off x="3638550" y="879475"/>
            <a:ext cx="3400425" cy="255111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5" name="Text Box 3"/>
          <p:cNvSpPr txBox="1">
            <a:spLocks noChangeArrowheads="1"/>
          </p:cNvSpPr>
          <p:nvPr/>
        </p:nvSpPr>
        <p:spPr bwMode="auto">
          <a:xfrm>
            <a:off x="1357313" y="3608388"/>
            <a:ext cx="7962900"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A690D50B-6867-4DC4-AAE2-46128F49273C}" type="slidenum">
              <a:rPr lang="ru-RU" altLang="ru-RU" smtClean="0">
                <a:solidFill>
                  <a:srgbClr val="000000"/>
                </a:solidFill>
                <a:latin typeface="Times New Roman" pitchFamily="18" charset="0"/>
                <a:ea typeface="DejaVu Sans" charset="0"/>
                <a:cs typeface="DejaVu Sans" charset="0"/>
              </a:rPr>
              <a:pPr eaLnBrk="1"/>
              <a:t>31</a:t>
            </a:fld>
            <a:endParaRPr lang="ru-RU" altLang="ru-RU">
              <a:solidFill>
                <a:srgbClr val="000000"/>
              </a:solidFill>
              <a:latin typeface="Times New Roman" pitchFamily="18" charset="0"/>
              <a:ea typeface="DejaVu Sans" charset="0"/>
              <a:cs typeface="DejaVu Sans" charset="0"/>
            </a:endParaRPr>
          </a:p>
        </p:txBody>
      </p:sp>
      <p:sp>
        <p:nvSpPr>
          <p:cNvPr id="77827"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BC5F830D-B4F6-4C99-B914-952D2E3088F6}" type="slidenum">
              <a:rPr lang="ru-RU" altLang="ru-RU" sz="1400">
                <a:solidFill>
                  <a:srgbClr val="000000"/>
                </a:solidFill>
                <a:latin typeface="Times New Roman" pitchFamily="18" charset="0"/>
                <a:ea typeface="DejaVu Sans" charset="0"/>
                <a:cs typeface="DejaVu Sans" charset="0"/>
              </a:rPr>
              <a:pPr algn="r" eaLnBrk="1">
                <a:buClrTx/>
                <a:buFontTx/>
                <a:buNone/>
              </a:pPr>
              <a:t>31</a:t>
            </a:fld>
            <a:endParaRPr lang="ru-RU" altLang="ru-RU" sz="1400">
              <a:solidFill>
                <a:srgbClr val="000000"/>
              </a:solidFill>
              <a:latin typeface="Times New Roman" pitchFamily="18" charset="0"/>
              <a:ea typeface="DejaVu Sans" charset="0"/>
              <a:cs typeface="DejaVu Sans" charset="0"/>
            </a:endParaRPr>
          </a:p>
        </p:txBody>
      </p:sp>
      <p:sp>
        <p:nvSpPr>
          <p:cNvPr id="77828" name="Rectangle 2"/>
          <p:cNvSpPr>
            <a:spLocks noGrp="1" noRot="1" noChangeAspect="1" noChangeArrowheads="1" noTextEdit="1"/>
          </p:cNvSpPr>
          <p:nvPr>
            <p:ph type="sldImg"/>
          </p:nvPr>
        </p:nvSpPr>
        <p:spPr>
          <a:xfrm>
            <a:off x="3638550" y="879475"/>
            <a:ext cx="3398838" cy="2549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9" name="Text Box 3"/>
          <p:cNvSpPr txBox="1">
            <a:spLocks noChangeArrowheads="1"/>
          </p:cNvSpPr>
          <p:nvPr/>
        </p:nvSpPr>
        <p:spPr bwMode="auto">
          <a:xfrm>
            <a:off x="1357313" y="3608388"/>
            <a:ext cx="7961312" cy="30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9467E6A7-11DA-42B9-8159-78D81C7E21CB}" type="slidenum">
              <a:rPr lang="ru-RU" altLang="ru-RU" smtClean="0">
                <a:solidFill>
                  <a:srgbClr val="000000"/>
                </a:solidFill>
                <a:latin typeface="Times New Roman" pitchFamily="18" charset="0"/>
                <a:ea typeface="DejaVu Sans" charset="0"/>
                <a:cs typeface="DejaVu Sans" charset="0"/>
              </a:rPr>
              <a:pPr eaLnBrk="1"/>
              <a:t>32</a:t>
            </a:fld>
            <a:endParaRPr lang="ru-RU" altLang="ru-RU">
              <a:solidFill>
                <a:srgbClr val="000000"/>
              </a:solidFill>
              <a:latin typeface="Times New Roman" pitchFamily="18" charset="0"/>
              <a:ea typeface="DejaVu Sans" charset="0"/>
              <a:cs typeface="DejaVu Sans" charset="0"/>
            </a:endParaRPr>
          </a:p>
        </p:txBody>
      </p:sp>
      <p:sp>
        <p:nvSpPr>
          <p:cNvPr id="78851"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EDD18AEF-75F5-436F-9AD4-C71D5E4726BC}" type="slidenum">
              <a:rPr lang="ru-RU" altLang="ru-RU" sz="1400">
                <a:solidFill>
                  <a:srgbClr val="000000"/>
                </a:solidFill>
                <a:latin typeface="Times New Roman" pitchFamily="18" charset="0"/>
                <a:ea typeface="DejaVu Sans" charset="0"/>
                <a:cs typeface="DejaVu Sans" charset="0"/>
              </a:rPr>
              <a:pPr algn="r" eaLnBrk="1">
                <a:buClrTx/>
                <a:buFontTx/>
                <a:buNone/>
              </a:pPr>
              <a:t>32</a:t>
            </a:fld>
            <a:endParaRPr lang="ru-RU" altLang="ru-RU" sz="1400">
              <a:solidFill>
                <a:srgbClr val="000000"/>
              </a:solidFill>
              <a:latin typeface="Times New Roman" pitchFamily="18" charset="0"/>
              <a:ea typeface="DejaVu Sans" charset="0"/>
              <a:cs typeface="DejaVu Sans" charset="0"/>
            </a:endParaRPr>
          </a:p>
        </p:txBody>
      </p:sp>
      <p:sp>
        <p:nvSpPr>
          <p:cNvPr id="78852" name="Rectangle 2"/>
          <p:cNvSpPr>
            <a:spLocks noGrp="1" noRot="1" noChangeAspect="1" noChangeArrowheads="1" noTextEdit="1"/>
          </p:cNvSpPr>
          <p:nvPr>
            <p:ph type="sldImg"/>
          </p:nvPr>
        </p:nvSpPr>
        <p:spPr>
          <a:xfrm>
            <a:off x="3638550" y="879475"/>
            <a:ext cx="3398838" cy="2549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3" name="Text Box 3"/>
          <p:cNvSpPr txBox="1">
            <a:spLocks noChangeArrowheads="1"/>
          </p:cNvSpPr>
          <p:nvPr/>
        </p:nvSpPr>
        <p:spPr bwMode="auto">
          <a:xfrm>
            <a:off x="1357313" y="3608388"/>
            <a:ext cx="7961312" cy="30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0C0AFC22-5622-4CAB-9A2C-64251474F287}" type="slidenum">
              <a:rPr lang="ru-RU" altLang="ru-RU" smtClean="0">
                <a:solidFill>
                  <a:srgbClr val="000000"/>
                </a:solidFill>
                <a:latin typeface="Times New Roman" pitchFamily="18" charset="0"/>
                <a:ea typeface="DejaVu Sans" charset="0"/>
                <a:cs typeface="DejaVu Sans" charset="0"/>
              </a:rPr>
              <a:pPr eaLnBrk="1"/>
              <a:t>33</a:t>
            </a:fld>
            <a:endParaRPr lang="ru-RU" altLang="ru-RU">
              <a:solidFill>
                <a:srgbClr val="000000"/>
              </a:solidFill>
              <a:latin typeface="Times New Roman" pitchFamily="18" charset="0"/>
              <a:ea typeface="DejaVu Sans" charset="0"/>
              <a:cs typeface="DejaVu Sans" charset="0"/>
            </a:endParaRPr>
          </a:p>
        </p:txBody>
      </p:sp>
      <p:sp>
        <p:nvSpPr>
          <p:cNvPr id="79875"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5EAD36A4-297E-4E11-928A-EE1CC2D3D8C5}" type="slidenum">
              <a:rPr lang="ru-RU" altLang="ru-RU" sz="1400">
                <a:solidFill>
                  <a:srgbClr val="000000"/>
                </a:solidFill>
                <a:latin typeface="Times New Roman" pitchFamily="18" charset="0"/>
                <a:ea typeface="DejaVu Sans" charset="0"/>
                <a:cs typeface="DejaVu Sans" charset="0"/>
              </a:rPr>
              <a:pPr algn="r" eaLnBrk="1">
                <a:buClrTx/>
                <a:buFontTx/>
                <a:buNone/>
              </a:pPr>
              <a:t>33</a:t>
            </a:fld>
            <a:endParaRPr lang="ru-RU" altLang="ru-RU" sz="1400">
              <a:solidFill>
                <a:srgbClr val="000000"/>
              </a:solidFill>
              <a:latin typeface="Times New Roman" pitchFamily="18" charset="0"/>
              <a:ea typeface="DejaVu Sans" charset="0"/>
              <a:cs typeface="DejaVu Sans" charset="0"/>
            </a:endParaRPr>
          </a:p>
        </p:txBody>
      </p:sp>
      <p:sp>
        <p:nvSpPr>
          <p:cNvPr id="79876" name="Rectangle 2"/>
          <p:cNvSpPr>
            <a:spLocks noGrp="1" noRot="1" noChangeAspect="1" noChangeArrowheads="1" noTextEdit="1"/>
          </p:cNvSpPr>
          <p:nvPr>
            <p:ph type="sldImg"/>
          </p:nvPr>
        </p:nvSpPr>
        <p:spPr>
          <a:xfrm>
            <a:off x="3638550" y="879475"/>
            <a:ext cx="3398838" cy="2549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7" name="Text Box 3"/>
          <p:cNvSpPr txBox="1">
            <a:spLocks noChangeArrowheads="1"/>
          </p:cNvSpPr>
          <p:nvPr/>
        </p:nvSpPr>
        <p:spPr bwMode="auto">
          <a:xfrm>
            <a:off x="1357313" y="3608388"/>
            <a:ext cx="7961312" cy="30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B85CDA3B-BD33-4559-A2F8-A96D2341DA7E}" type="slidenum">
              <a:rPr lang="ru-RU" altLang="ru-RU" smtClean="0">
                <a:solidFill>
                  <a:srgbClr val="000000"/>
                </a:solidFill>
                <a:latin typeface="Times New Roman" pitchFamily="18" charset="0"/>
                <a:ea typeface="DejaVu Sans" charset="0"/>
                <a:cs typeface="DejaVu Sans" charset="0"/>
              </a:rPr>
              <a:pPr eaLnBrk="1"/>
              <a:t>34</a:t>
            </a:fld>
            <a:endParaRPr lang="ru-RU" altLang="ru-RU">
              <a:solidFill>
                <a:srgbClr val="000000"/>
              </a:solidFill>
              <a:latin typeface="Times New Roman" pitchFamily="18" charset="0"/>
              <a:ea typeface="DejaVu Sans" charset="0"/>
              <a:cs typeface="DejaVu Sans" charset="0"/>
            </a:endParaRPr>
          </a:p>
        </p:txBody>
      </p:sp>
      <p:sp>
        <p:nvSpPr>
          <p:cNvPr id="80899"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D87D3F45-FDB9-486D-B119-B293A850A32F}" type="slidenum">
              <a:rPr lang="ru-RU" altLang="ru-RU" sz="1400">
                <a:solidFill>
                  <a:srgbClr val="000000"/>
                </a:solidFill>
                <a:latin typeface="Times New Roman" pitchFamily="18" charset="0"/>
                <a:ea typeface="DejaVu Sans" charset="0"/>
                <a:cs typeface="DejaVu Sans" charset="0"/>
              </a:rPr>
              <a:pPr algn="r" eaLnBrk="1">
                <a:buClrTx/>
                <a:buFontTx/>
                <a:buNone/>
              </a:pPr>
              <a:t>34</a:t>
            </a:fld>
            <a:endParaRPr lang="ru-RU" altLang="ru-RU" sz="1400">
              <a:solidFill>
                <a:srgbClr val="000000"/>
              </a:solidFill>
              <a:latin typeface="Times New Roman" pitchFamily="18" charset="0"/>
              <a:ea typeface="DejaVu Sans" charset="0"/>
              <a:cs typeface="DejaVu Sans" charset="0"/>
            </a:endParaRPr>
          </a:p>
        </p:txBody>
      </p:sp>
      <p:sp>
        <p:nvSpPr>
          <p:cNvPr id="80900" name="Rectangle 2"/>
          <p:cNvSpPr>
            <a:spLocks noGrp="1" noRot="1" noChangeAspect="1" noChangeArrowheads="1" noTextEdit="1"/>
          </p:cNvSpPr>
          <p:nvPr>
            <p:ph type="sldImg"/>
          </p:nvPr>
        </p:nvSpPr>
        <p:spPr>
          <a:xfrm>
            <a:off x="3638550" y="879475"/>
            <a:ext cx="3398838" cy="2549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901" name="Text Box 3"/>
          <p:cNvSpPr txBox="1">
            <a:spLocks noChangeArrowheads="1"/>
          </p:cNvSpPr>
          <p:nvPr/>
        </p:nvSpPr>
        <p:spPr bwMode="auto">
          <a:xfrm>
            <a:off x="1357313" y="3608388"/>
            <a:ext cx="7961312" cy="30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CBFF9D21-0E39-4EC2-B4DC-6A98C15B6996}" type="slidenum">
              <a:rPr lang="ru-RU" altLang="ru-RU" smtClean="0">
                <a:solidFill>
                  <a:srgbClr val="000000"/>
                </a:solidFill>
                <a:latin typeface="Times New Roman" pitchFamily="18" charset="0"/>
                <a:ea typeface="DejaVu Sans" charset="0"/>
                <a:cs typeface="DejaVu Sans" charset="0"/>
              </a:rPr>
              <a:pPr eaLnBrk="1"/>
              <a:t>35</a:t>
            </a:fld>
            <a:endParaRPr lang="ru-RU" altLang="ru-RU">
              <a:solidFill>
                <a:srgbClr val="000000"/>
              </a:solidFill>
              <a:latin typeface="Times New Roman" pitchFamily="18" charset="0"/>
              <a:ea typeface="DejaVu Sans" charset="0"/>
              <a:cs typeface="DejaVu Sans" charset="0"/>
            </a:endParaRPr>
          </a:p>
        </p:txBody>
      </p:sp>
      <p:sp>
        <p:nvSpPr>
          <p:cNvPr id="81923"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44805494-B73D-4F14-90F2-A0C0C0D3A153}" type="slidenum">
              <a:rPr lang="ru-RU" altLang="ru-RU" sz="1400">
                <a:solidFill>
                  <a:srgbClr val="000000"/>
                </a:solidFill>
                <a:latin typeface="Times New Roman" pitchFamily="18" charset="0"/>
                <a:ea typeface="DejaVu Sans" charset="0"/>
                <a:cs typeface="DejaVu Sans" charset="0"/>
              </a:rPr>
              <a:pPr algn="r" eaLnBrk="1">
                <a:buClrTx/>
                <a:buFontTx/>
                <a:buNone/>
              </a:pPr>
              <a:t>35</a:t>
            </a:fld>
            <a:endParaRPr lang="ru-RU" altLang="ru-RU" sz="1400">
              <a:solidFill>
                <a:srgbClr val="000000"/>
              </a:solidFill>
              <a:latin typeface="Times New Roman" pitchFamily="18" charset="0"/>
              <a:ea typeface="DejaVu Sans" charset="0"/>
              <a:cs typeface="DejaVu Sans" charset="0"/>
            </a:endParaRPr>
          </a:p>
        </p:txBody>
      </p:sp>
      <p:sp>
        <p:nvSpPr>
          <p:cNvPr id="81924" name="Rectangle 2"/>
          <p:cNvSpPr>
            <a:spLocks noGrp="1" noRot="1" noChangeAspect="1" noChangeArrowheads="1" noTextEdit="1"/>
          </p:cNvSpPr>
          <p:nvPr>
            <p:ph type="sldImg"/>
          </p:nvPr>
        </p:nvSpPr>
        <p:spPr>
          <a:xfrm>
            <a:off x="3638550" y="879475"/>
            <a:ext cx="3398838" cy="2549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5" name="Text Box 3"/>
          <p:cNvSpPr txBox="1">
            <a:spLocks noChangeArrowheads="1"/>
          </p:cNvSpPr>
          <p:nvPr/>
        </p:nvSpPr>
        <p:spPr bwMode="auto">
          <a:xfrm>
            <a:off x="1357313" y="3608388"/>
            <a:ext cx="7961312" cy="30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CAA118D5-7D9A-46ED-917E-52779A061A8C}" type="slidenum">
              <a:rPr lang="ru-RU" altLang="ru-RU" smtClean="0">
                <a:solidFill>
                  <a:srgbClr val="000000"/>
                </a:solidFill>
                <a:latin typeface="Times New Roman" pitchFamily="18" charset="0"/>
                <a:ea typeface="DejaVu Sans" charset="0"/>
                <a:cs typeface="DejaVu Sans" charset="0"/>
              </a:rPr>
              <a:pPr eaLnBrk="1"/>
              <a:t>36</a:t>
            </a:fld>
            <a:endParaRPr lang="ru-RU" altLang="ru-RU">
              <a:solidFill>
                <a:srgbClr val="000000"/>
              </a:solidFill>
              <a:latin typeface="Times New Roman" pitchFamily="18" charset="0"/>
              <a:ea typeface="DejaVu Sans" charset="0"/>
              <a:cs typeface="DejaVu Sans" charset="0"/>
            </a:endParaRPr>
          </a:p>
        </p:txBody>
      </p:sp>
      <p:sp>
        <p:nvSpPr>
          <p:cNvPr id="89091"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DF5C1D00-8275-4043-A005-F52DC607CC9E}" type="slidenum">
              <a:rPr lang="ru-RU" altLang="ru-RU" sz="1400">
                <a:solidFill>
                  <a:srgbClr val="000000"/>
                </a:solidFill>
                <a:latin typeface="Times New Roman" pitchFamily="18" charset="0"/>
                <a:ea typeface="DejaVu Sans" charset="0"/>
                <a:cs typeface="DejaVu Sans" charset="0"/>
              </a:rPr>
              <a:pPr algn="r" eaLnBrk="1">
                <a:buClrTx/>
                <a:buFontTx/>
                <a:buNone/>
              </a:pPr>
              <a:t>36</a:t>
            </a:fld>
            <a:endParaRPr lang="ru-RU" altLang="ru-RU" sz="1400">
              <a:solidFill>
                <a:srgbClr val="000000"/>
              </a:solidFill>
              <a:latin typeface="Times New Roman" pitchFamily="18" charset="0"/>
              <a:ea typeface="DejaVu Sans" charset="0"/>
              <a:cs typeface="DejaVu Sans" charset="0"/>
            </a:endParaRPr>
          </a:p>
        </p:txBody>
      </p:sp>
      <p:sp>
        <p:nvSpPr>
          <p:cNvPr id="89092" name="Rectangle 2"/>
          <p:cNvSpPr>
            <a:spLocks noGrp="1" noRot="1" noChangeAspect="1" noChangeArrowheads="1" noTextEdit="1"/>
          </p:cNvSpPr>
          <p:nvPr>
            <p:ph type="sldImg"/>
          </p:nvPr>
        </p:nvSpPr>
        <p:spPr>
          <a:xfrm>
            <a:off x="3638550" y="879475"/>
            <a:ext cx="3398838" cy="25495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3" name="Text Box 3"/>
          <p:cNvSpPr txBox="1">
            <a:spLocks noChangeArrowheads="1"/>
          </p:cNvSpPr>
          <p:nvPr/>
        </p:nvSpPr>
        <p:spPr bwMode="auto">
          <a:xfrm>
            <a:off x="1357313" y="3608388"/>
            <a:ext cx="7961312" cy="30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82A967E8-7D2E-4342-9B11-CC04EFFF1F47}" type="slidenum">
              <a:rPr lang="ru-RU" altLang="ru-RU" smtClean="0">
                <a:solidFill>
                  <a:srgbClr val="000000"/>
                </a:solidFill>
                <a:latin typeface="Times New Roman" pitchFamily="18" charset="0"/>
                <a:ea typeface="DejaVu Sans" charset="0"/>
                <a:cs typeface="DejaVu Sans" charset="0"/>
              </a:rPr>
              <a:pPr eaLnBrk="1"/>
              <a:t>4</a:t>
            </a:fld>
            <a:endParaRPr lang="ru-RU" altLang="ru-RU">
              <a:solidFill>
                <a:srgbClr val="000000"/>
              </a:solidFill>
              <a:latin typeface="Times New Roman" pitchFamily="18" charset="0"/>
              <a:ea typeface="DejaVu Sans" charset="0"/>
              <a:cs typeface="DejaVu Sans" charset="0"/>
            </a:endParaRPr>
          </a:p>
        </p:txBody>
      </p:sp>
      <p:sp>
        <p:nvSpPr>
          <p:cNvPr id="50179"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D3AE66D9-A22D-4FAB-91BC-BD0AE9C1A6C3}" type="slidenum">
              <a:rPr lang="ru-RU" altLang="ru-RU" sz="1400">
                <a:solidFill>
                  <a:srgbClr val="000000"/>
                </a:solidFill>
                <a:latin typeface="Times New Roman" pitchFamily="18" charset="0"/>
                <a:ea typeface="DejaVu Sans" charset="0"/>
                <a:cs typeface="DejaVu Sans" charset="0"/>
              </a:rPr>
              <a:pPr algn="r" eaLnBrk="1">
                <a:buClrTx/>
                <a:buFontTx/>
                <a:buNone/>
              </a:pPr>
              <a:t>4</a:t>
            </a:fld>
            <a:endParaRPr lang="ru-RU" altLang="ru-RU" sz="1400">
              <a:solidFill>
                <a:srgbClr val="000000"/>
              </a:solidFill>
              <a:latin typeface="Times New Roman" pitchFamily="18" charset="0"/>
              <a:ea typeface="DejaVu Sans" charset="0"/>
              <a:cs typeface="DejaVu Sans" charset="0"/>
            </a:endParaRPr>
          </a:p>
        </p:txBody>
      </p:sp>
      <p:sp>
        <p:nvSpPr>
          <p:cNvPr id="50180"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1"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53356CCC-2282-4CA4-A3C5-1CA46BF09E00}" type="slidenum">
              <a:rPr lang="ru-RU" altLang="ru-RU" smtClean="0">
                <a:solidFill>
                  <a:srgbClr val="000000"/>
                </a:solidFill>
                <a:latin typeface="Times New Roman" pitchFamily="18" charset="0"/>
                <a:ea typeface="DejaVu Sans" charset="0"/>
                <a:cs typeface="DejaVu Sans" charset="0"/>
              </a:rPr>
              <a:pPr eaLnBrk="1"/>
              <a:t>5</a:t>
            </a:fld>
            <a:endParaRPr lang="ru-RU" altLang="ru-RU">
              <a:solidFill>
                <a:srgbClr val="000000"/>
              </a:solidFill>
              <a:latin typeface="Times New Roman" pitchFamily="18" charset="0"/>
              <a:ea typeface="DejaVu Sans" charset="0"/>
              <a:cs typeface="DejaVu Sans" charset="0"/>
            </a:endParaRPr>
          </a:p>
        </p:txBody>
      </p:sp>
      <p:sp>
        <p:nvSpPr>
          <p:cNvPr id="51203"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8A436BC6-21C9-4115-99DE-DD27C642720B}" type="slidenum">
              <a:rPr lang="ru-RU" altLang="ru-RU" sz="1400">
                <a:solidFill>
                  <a:srgbClr val="000000"/>
                </a:solidFill>
                <a:latin typeface="Times New Roman" pitchFamily="18" charset="0"/>
                <a:ea typeface="DejaVu Sans" charset="0"/>
                <a:cs typeface="DejaVu Sans" charset="0"/>
              </a:rPr>
              <a:pPr algn="r" eaLnBrk="1">
                <a:buClrTx/>
                <a:buFontTx/>
                <a:buNone/>
              </a:pPr>
              <a:t>5</a:t>
            </a:fld>
            <a:endParaRPr lang="ru-RU" altLang="ru-RU" sz="1400">
              <a:solidFill>
                <a:srgbClr val="000000"/>
              </a:solidFill>
              <a:latin typeface="Times New Roman" pitchFamily="18" charset="0"/>
              <a:ea typeface="DejaVu Sans" charset="0"/>
              <a:cs typeface="DejaVu Sans" charset="0"/>
            </a:endParaRPr>
          </a:p>
        </p:txBody>
      </p:sp>
      <p:sp>
        <p:nvSpPr>
          <p:cNvPr id="51204"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5"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DF04719E-0994-4B63-B842-ADC11F823FDD}" type="slidenum">
              <a:rPr lang="ru-RU" altLang="ru-RU" smtClean="0">
                <a:solidFill>
                  <a:srgbClr val="000000"/>
                </a:solidFill>
                <a:latin typeface="Times New Roman" pitchFamily="18" charset="0"/>
                <a:ea typeface="DejaVu Sans" charset="0"/>
                <a:cs typeface="DejaVu Sans" charset="0"/>
              </a:rPr>
              <a:pPr eaLnBrk="1"/>
              <a:t>6</a:t>
            </a:fld>
            <a:endParaRPr lang="ru-RU" altLang="ru-RU">
              <a:solidFill>
                <a:srgbClr val="000000"/>
              </a:solidFill>
              <a:latin typeface="Times New Roman" pitchFamily="18" charset="0"/>
              <a:ea typeface="DejaVu Sans" charset="0"/>
              <a:cs typeface="DejaVu Sans" charset="0"/>
            </a:endParaRPr>
          </a:p>
        </p:txBody>
      </p:sp>
      <p:sp>
        <p:nvSpPr>
          <p:cNvPr id="52227"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4AC16ECB-2DD6-4BF9-ABC1-B029C44D7337}" type="slidenum">
              <a:rPr lang="ru-RU" altLang="ru-RU" sz="1400">
                <a:solidFill>
                  <a:srgbClr val="000000"/>
                </a:solidFill>
                <a:latin typeface="Times New Roman" pitchFamily="18" charset="0"/>
                <a:ea typeface="DejaVu Sans" charset="0"/>
                <a:cs typeface="DejaVu Sans" charset="0"/>
              </a:rPr>
              <a:pPr algn="r" eaLnBrk="1">
                <a:buClrTx/>
                <a:buFontTx/>
                <a:buNone/>
              </a:pPr>
              <a:t>6</a:t>
            </a:fld>
            <a:endParaRPr lang="ru-RU" altLang="ru-RU" sz="1400">
              <a:solidFill>
                <a:srgbClr val="000000"/>
              </a:solidFill>
              <a:latin typeface="Times New Roman" pitchFamily="18" charset="0"/>
              <a:ea typeface="DejaVu Sans" charset="0"/>
              <a:cs typeface="DejaVu Sans" charset="0"/>
            </a:endParaRPr>
          </a:p>
        </p:txBody>
      </p:sp>
      <p:sp>
        <p:nvSpPr>
          <p:cNvPr id="52228"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9"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F7946FB8-CE36-4FD1-8DD1-1719B205BC53}" type="slidenum">
              <a:rPr lang="ru-RU" altLang="ru-RU" smtClean="0">
                <a:solidFill>
                  <a:srgbClr val="000000"/>
                </a:solidFill>
                <a:latin typeface="Times New Roman" pitchFamily="18" charset="0"/>
                <a:ea typeface="DejaVu Sans" charset="0"/>
                <a:cs typeface="DejaVu Sans" charset="0"/>
              </a:rPr>
              <a:pPr eaLnBrk="1"/>
              <a:t>7</a:t>
            </a:fld>
            <a:endParaRPr lang="ru-RU" altLang="ru-RU">
              <a:solidFill>
                <a:srgbClr val="000000"/>
              </a:solidFill>
              <a:latin typeface="Times New Roman" pitchFamily="18" charset="0"/>
              <a:ea typeface="DejaVu Sans" charset="0"/>
              <a:cs typeface="DejaVu Sans" charset="0"/>
            </a:endParaRPr>
          </a:p>
        </p:txBody>
      </p:sp>
      <p:sp>
        <p:nvSpPr>
          <p:cNvPr id="53251"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95F2586C-73E0-424F-B930-4DB8C05A107B}" type="slidenum">
              <a:rPr lang="ru-RU" altLang="ru-RU" sz="1400">
                <a:solidFill>
                  <a:srgbClr val="000000"/>
                </a:solidFill>
                <a:latin typeface="Times New Roman" pitchFamily="18" charset="0"/>
                <a:ea typeface="DejaVu Sans" charset="0"/>
                <a:cs typeface="DejaVu Sans" charset="0"/>
              </a:rPr>
              <a:pPr algn="r" eaLnBrk="1">
                <a:buClrTx/>
                <a:buFontTx/>
                <a:buNone/>
              </a:pPr>
              <a:t>7</a:t>
            </a:fld>
            <a:endParaRPr lang="ru-RU" altLang="ru-RU" sz="1400">
              <a:solidFill>
                <a:srgbClr val="000000"/>
              </a:solidFill>
              <a:latin typeface="Times New Roman" pitchFamily="18" charset="0"/>
              <a:ea typeface="DejaVu Sans" charset="0"/>
              <a:cs typeface="DejaVu Sans" charset="0"/>
            </a:endParaRPr>
          </a:p>
        </p:txBody>
      </p:sp>
      <p:sp>
        <p:nvSpPr>
          <p:cNvPr id="53252"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3"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08485C1D-8D01-406C-AB88-E3444E8BAED7}" type="slidenum">
              <a:rPr lang="ru-RU" altLang="ru-RU" smtClean="0">
                <a:solidFill>
                  <a:srgbClr val="000000"/>
                </a:solidFill>
                <a:latin typeface="Times New Roman" pitchFamily="18" charset="0"/>
                <a:ea typeface="DejaVu Sans" charset="0"/>
                <a:cs typeface="DejaVu Sans" charset="0"/>
              </a:rPr>
              <a:pPr eaLnBrk="1"/>
              <a:t>8</a:t>
            </a:fld>
            <a:endParaRPr lang="ru-RU" altLang="ru-RU">
              <a:solidFill>
                <a:srgbClr val="000000"/>
              </a:solidFill>
              <a:latin typeface="Times New Roman" pitchFamily="18" charset="0"/>
              <a:ea typeface="DejaVu Sans" charset="0"/>
              <a:cs typeface="DejaVu Sans" charset="0"/>
            </a:endParaRPr>
          </a:p>
        </p:txBody>
      </p:sp>
      <p:sp>
        <p:nvSpPr>
          <p:cNvPr id="54275"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238AD6C2-13FF-4C26-A7C1-794D997434D2}" type="slidenum">
              <a:rPr lang="ru-RU" altLang="ru-RU" sz="1400">
                <a:solidFill>
                  <a:srgbClr val="000000"/>
                </a:solidFill>
                <a:latin typeface="Times New Roman" pitchFamily="18" charset="0"/>
                <a:ea typeface="DejaVu Sans" charset="0"/>
                <a:cs typeface="DejaVu Sans" charset="0"/>
              </a:rPr>
              <a:pPr algn="r" eaLnBrk="1">
                <a:buClrTx/>
                <a:buFontTx/>
                <a:buNone/>
              </a:pPr>
              <a:t>8</a:t>
            </a:fld>
            <a:endParaRPr lang="ru-RU" altLang="ru-RU" sz="1400">
              <a:solidFill>
                <a:srgbClr val="000000"/>
              </a:solidFill>
              <a:latin typeface="Times New Roman" pitchFamily="18" charset="0"/>
              <a:ea typeface="DejaVu Sans" charset="0"/>
              <a:cs typeface="DejaVu Sans" charset="0"/>
            </a:endParaRPr>
          </a:p>
        </p:txBody>
      </p:sp>
      <p:sp>
        <p:nvSpPr>
          <p:cNvPr id="54276"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7"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2"/>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fld id="{6DD98ED6-7353-42DD-AB43-25CB584A87F2}" type="slidenum">
              <a:rPr lang="ru-RU" altLang="ru-RU" smtClean="0">
                <a:solidFill>
                  <a:srgbClr val="000000"/>
                </a:solidFill>
                <a:latin typeface="Times New Roman" pitchFamily="18" charset="0"/>
                <a:ea typeface="DejaVu Sans" charset="0"/>
                <a:cs typeface="DejaVu Sans" charset="0"/>
              </a:rPr>
              <a:pPr eaLnBrk="1"/>
              <a:t>9</a:t>
            </a:fld>
            <a:endParaRPr lang="ru-RU" altLang="ru-RU">
              <a:solidFill>
                <a:srgbClr val="000000"/>
              </a:solidFill>
              <a:latin typeface="Times New Roman" pitchFamily="18" charset="0"/>
              <a:ea typeface="DejaVu Sans" charset="0"/>
              <a:cs typeface="DejaVu Sans" charset="0"/>
            </a:endParaRPr>
          </a:p>
        </p:txBody>
      </p:sp>
      <p:sp>
        <p:nvSpPr>
          <p:cNvPr id="55299" name="Text Box 1"/>
          <p:cNvSpPr txBox="1">
            <a:spLocks noChangeArrowheads="1"/>
          </p:cNvSpPr>
          <p:nvPr/>
        </p:nvSpPr>
        <p:spPr bwMode="auto">
          <a:xfrm>
            <a:off x="6003925" y="6858000"/>
            <a:ext cx="4318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r" eaLnBrk="1">
              <a:buClrTx/>
              <a:buFontTx/>
              <a:buNone/>
            </a:pPr>
            <a:fld id="{97D4EE5A-58CD-4EBD-8479-10E2B7BC5136}" type="slidenum">
              <a:rPr lang="ru-RU" altLang="ru-RU" sz="1400">
                <a:solidFill>
                  <a:srgbClr val="000000"/>
                </a:solidFill>
                <a:latin typeface="Times New Roman" pitchFamily="18" charset="0"/>
                <a:ea typeface="DejaVu Sans" charset="0"/>
                <a:cs typeface="DejaVu Sans" charset="0"/>
              </a:rPr>
              <a:pPr algn="r" eaLnBrk="1">
                <a:buClrTx/>
                <a:buFontTx/>
                <a:buNone/>
              </a:pPr>
              <a:t>9</a:t>
            </a:fld>
            <a:endParaRPr lang="ru-RU" altLang="ru-RU" sz="1400">
              <a:solidFill>
                <a:srgbClr val="000000"/>
              </a:solidFill>
              <a:latin typeface="Times New Roman" pitchFamily="18" charset="0"/>
              <a:ea typeface="DejaVu Sans" charset="0"/>
              <a:cs typeface="DejaVu Sans" charset="0"/>
            </a:endParaRPr>
          </a:p>
        </p:txBody>
      </p:sp>
      <p:sp>
        <p:nvSpPr>
          <p:cNvPr id="55300" name="Rectangle 2"/>
          <p:cNvSpPr>
            <a:spLocks noGrp="1" noRot="1" noChangeAspect="1" noChangeArrowheads="1" noTextEdit="1"/>
          </p:cNvSpPr>
          <p:nvPr>
            <p:ph type="sldImg"/>
          </p:nvPr>
        </p:nvSpPr>
        <p:spPr>
          <a:xfrm>
            <a:off x="3635375" y="879475"/>
            <a:ext cx="3421063" cy="25654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301" name="Text Box 3"/>
          <p:cNvSpPr txBox="1">
            <a:spLocks noChangeArrowheads="1"/>
          </p:cNvSpPr>
          <p:nvPr/>
        </p:nvSpPr>
        <p:spPr bwMode="auto">
          <a:xfrm>
            <a:off x="1357313" y="3608388"/>
            <a:ext cx="7977187" cy="307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ltLang="ru-RU"/>
          </a:p>
        </p:txBody>
      </p:sp>
      <p:sp>
        <p:nvSpPr>
          <p:cNvPr id="55302" name="Line 4"/>
          <p:cNvSpPr>
            <a:spLocks noChangeShapeType="1"/>
          </p:cNvSpPr>
          <p:nvPr/>
        </p:nvSpPr>
        <p:spPr bwMode="auto">
          <a:xfrm>
            <a:off x="503238" y="360363"/>
            <a:ext cx="9144000" cy="158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55303" name="Line 5"/>
          <p:cNvSpPr>
            <a:spLocks noChangeShapeType="1"/>
          </p:cNvSpPr>
          <p:nvPr/>
        </p:nvSpPr>
        <p:spPr bwMode="auto">
          <a:xfrm>
            <a:off x="503238" y="7235825"/>
            <a:ext cx="9144000" cy="1588"/>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55304" name="Line 6"/>
          <p:cNvSpPr>
            <a:spLocks noChangeShapeType="1"/>
          </p:cNvSpPr>
          <p:nvPr/>
        </p:nvSpPr>
        <p:spPr bwMode="auto">
          <a:xfrm>
            <a:off x="503238" y="360363"/>
            <a:ext cx="1587" cy="1203325"/>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a:t>Образец заголовка</a:t>
            </a:r>
          </a:p>
        </p:txBody>
      </p:sp>
      <p:sp>
        <p:nvSpPr>
          <p:cNvPr id="3" name="Подзаголовок 2"/>
          <p:cNvSpPr>
            <a:spLocks noGrp="1"/>
          </p:cNvSpPr>
          <p:nvPr>
            <p:ph type="subTitle" idx="1"/>
          </p:nvPr>
        </p:nvSpPr>
        <p:spPr>
          <a:xfrm>
            <a:off x="1512888" y="4283075"/>
            <a:ext cx="7056438" cy="1931987"/>
          </a:xfrm>
        </p:spPr>
        <p:txBody>
          <a:bodyPr/>
          <a:lstStyle>
            <a:lvl1pPr marL="0" indent="0" algn="ctr">
              <a:buNone/>
              <a:defRPr/>
            </a:lvl1pPr>
            <a:lvl2pPr marL="456821" indent="0" algn="ctr">
              <a:buNone/>
              <a:defRPr/>
            </a:lvl2pPr>
            <a:lvl3pPr marL="913641" indent="0" algn="ctr">
              <a:buNone/>
              <a:defRPr/>
            </a:lvl3pPr>
            <a:lvl4pPr marL="1370462" indent="0" algn="ctr">
              <a:buNone/>
              <a:defRPr/>
            </a:lvl4pPr>
            <a:lvl5pPr marL="1827283" indent="0" algn="ctr">
              <a:buNone/>
              <a:defRPr/>
            </a:lvl5pPr>
            <a:lvl6pPr marL="2284104" indent="0" algn="ctr">
              <a:buNone/>
              <a:defRPr/>
            </a:lvl6pPr>
            <a:lvl7pPr marL="2740926" indent="0" algn="ctr">
              <a:buNone/>
              <a:defRPr/>
            </a:lvl7pPr>
            <a:lvl8pPr marL="3197747" indent="0" algn="ctr">
              <a:buNone/>
              <a:defRPr/>
            </a:lvl8pPr>
            <a:lvl9pPr marL="3654568" indent="0" algn="ctr">
              <a:buNone/>
              <a:defRPr/>
            </a:lvl9pPr>
          </a:lstStyle>
          <a:p>
            <a:r>
              <a:rPr lang="ru-RU"/>
              <a:t>Образец подзаголовка</a:t>
            </a:r>
          </a:p>
        </p:txBody>
      </p:sp>
      <p:sp>
        <p:nvSpPr>
          <p:cNvPr id="4" name="Rectangle 6"/>
          <p:cNvSpPr>
            <a:spLocks noGrp="1" noChangeArrowheads="1"/>
          </p:cNvSpPr>
          <p:nvPr>
            <p:ph type="sldNum" idx="10"/>
          </p:nvPr>
        </p:nvSpPr>
        <p:spPr>
          <a:ln/>
        </p:spPr>
        <p:txBody>
          <a:bodyPr/>
          <a:lstStyle>
            <a:lvl1pPr>
              <a:defRPr/>
            </a:lvl1pPr>
          </a:lstStyle>
          <a:p>
            <a:pPr>
              <a:defRPr/>
            </a:pPr>
            <a:fld id="{EC2D1569-B5B2-4998-B62D-9588F4603DE2}" type="slidenum">
              <a:rPr lang="ru-RU" altLang="ru-RU"/>
              <a:pPr>
                <a:defRPr/>
              </a:pPr>
              <a:t>‹#›</a:t>
            </a:fld>
            <a:endParaRPr lang="ru-RU" altLang="ru-RU"/>
          </a:p>
        </p:txBody>
      </p:sp>
    </p:spTree>
    <p:extLst>
      <p:ext uri="{BB962C8B-B14F-4D97-AF65-F5344CB8AC3E}">
        <p14:creationId xmlns:p14="http://schemas.microsoft.com/office/powerpoint/2010/main" val="238979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sldNum" idx="10"/>
          </p:nvPr>
        </p:nvSpPr>
        <p:spPr>
          <a:ln/>
        </p:spPr>
        <p:txBody>
          <a:bodyPr/>
          <a:lstStyle>
            <a:lvl1pPr>
              <a:defRPr/>
            </a:lvl1pPr>
          </a:lstStyle>
          <a:p>
            <a:pPr>
              <a:defRPr/>
            </a:pPr>
            <a:fld id="{486106CA-85D2-4981-ACD9-4C7C695586EE}" type="slidenum">
              <a:rPr lang="ru-RU" altLang="ru-RU"/>
              <a:pPr>
                <a:defRPr/>
              </a:pPr>
              <a:t>‹#›</a:t>
            </a:fld>
            <a:endParaRPr lang="ru-RU" altLang="ru-RU"/>
          </a:p>
        </p:txBody>
      </p:sp>
    </p:spTree>
    <p:extLst>
      <p:ext uri="{BB962C8B-B14F-4D97-AF65-F5344CB8AC3E}">
        <p14:creationId xmlns:p14="http://schemas.microsoft.com/office/powerpoint/2010/main" val="84826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99327" y="576272"/>
            <a:ext cx="2265363" cy="5597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03238" y="576272"/>
            <a:ext cx="6643688" cy="5597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sldNum" idx="10"/>
          </p:nvPr>
        </p:nvSpPr>
        <p:spPr>
          <a:ln/>
        </p:spPr>
        <p:txBody>
          <a:bodyPr/>
          <a:lstStyle>
            <a:lvl1pPr>
              <a:defRPr/>
            </a:lvl1pPr>
          </a:lstStyle>
          <a:p>
            <a:pPr>
              <a:defRPr/>
            </a:pPr>
            <a:fld id="{EF70ACC1-7166-423E-BDC1-C1C08E88E310}" type="slidenum">
              <a:rPr lang="ru-RU" altLang="ru-RU"/>
              <a:pPr>
                <a:defRPr/>
              </a:pPr>
              <a:t>‹#›</a:t>
            </a:fld>
            <a:endParaRPr lang="ru-RU" altLang="ru-RU"/>
          </a:p>
        </p:txBody>
      </p:sp>
    </p:spTree>
    <p:extLst>
      <p:ext uri="{BB962C8B-B14F-4D97-AF65-F5344CB8AC3E}">
        <p14:creationId xmlns:p14="http://schemas.microsoft.com/office/powerpoint/2010/main" val="1435725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6047" y="2348401"/>
            <a:ext cx="8568531" cy="1620430"/>
          </a:xfrm>
        </p:spPr>
        <p:txBody>
          <a:bodyPr/>
          <a:lstStyle/>
          <a:p>
            <a:r>
              <a:rPr lang="ru-RU"/>
              <a:t>Образец заголовка</a:t>
            </a:r>
          </a:p>
        </p:txBody>
      </p:sp>
      <p:sp>
        <p:nvSpPr>
          <p:cNvPr id="3" name="Подзаголовок 2"/>
          <p:cNvSpPr>
            <a:spLocks noGrp="1"/>
          </p:cNvSpPr>
          <p:nvPr>
            <p:ph type="subTitle" idx="1"/>
          </p:nvPr>
        </p:nvSpPr>
        <p:spPr>
          <a:xfrm>
            <a:off x="1512094" y="4283817"/>
            <a:ext cx="7056438" cy="1931917"/>
          </a:xfrm>
        </p:spPr>
        <p:txBody>
          <a:bodyPr/>
          <a:lstStyle>
            <a:lvl1pPr marL="0" indent="0" algn="ctr">
              <a:buNone/>
              <a:defRPr>
                <a:solidFill>
                  <a:schemeClr val="tx1">
                    <a:tint val="75000"/>
                  </a:schemeClr>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E306E37F-1149-462B-9263-B9391A442AB3}" type="datetimeFigureOut">
              <a:rPr lang="ru-RU" smtClean="0"/>
              <a:t>22.03.2020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2886DF6A-B440-4114-BD7C-739B34148054}" type="slidenum">
              <a:rPr lang="ru-RU" altLang="ru-RU" smtClean="0"/>
              <a:pPr>
                <a:defRPr/>
              </a:pPr>
              <a:t>‹#›</a:t>
            </a:fld>
            <a:endParaRPr lang="ru-RU" altLang="ru-RU"/>
          </a:p>
        </p:txBody>
      </p:sp>
    </p:spTree>
    <p:extLst>
      <p:ext uri="{BB962C8B-B14F-4D97-AF65-F5344CB8AC3E}">
        <p14:creationId xmlns:p14="http://schemas.microsoft.com/office/powerpoint/2010/main" val="1454457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306E37F-1149-462B-9263-B9391A442AB3}" type="datetimeFigureOut">
              <a:rPr lang="ru-RU" smtClean="0"/>
              <a:t>22.03.2020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4F8307AA-29E5-45EC-8B7B-6BFC845A2FBF}" type="slidenum">
              <a:rPr lang="ru-RU" altLang="ru-RU" smtClean="0"/>
              <a:pPr>
                <a:defRPr/>
              </a:pPr>
              <a:t>‹#›</a:t>
            </a:fld>
            <a:endParaRPr lang="ru-RU" altLang="ru-RU"/>
          </a:p>
        </p:txBody>
      </p:sp>
    </p:spTree>
    <p:extLst>
      <p:ext uri="{BB962C8B-B14F-4D97-AF65-F5344CB8AC3E}">
        <p14:creationId xmlns:p14="http://schemas.microsoft.com/office/powerpoint/2010/main" val="218091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300" y="4857793"/>
            <a:ext cx="8568531" cy="1501435"/>
          </a:xfrm>
        </p:spPr>
        <p:txBody>
          <a:bodyPr anchor="t"/>
          <a:lstStyle>
            <a:lvl1pPr algn="l">
              <a:defRPr sz="4400" b="1" cap="all"/>
            </a:lvl1pPr>
          </a:lstStyle>
          <a:p>
            <a:r>
              <a:rPr lang="ru-RU"/>
              <a:t>Образец заголовка</a:t>
            </a:r>
          </a:p>
        </p:txBody>
      </p:sp>
      <p:sp>
        <p:nvSpPr>
          <p:cNvPr id="3" name="Текст 2"/>
          <p:cNvSpPr>
            <a:spLocks noGrp="1"/>
          </p:cNvSpPr>
          <p:nvPr>
            <p:ph type="body" idx="1"/>
          </p:nvPr>
        </p:nvSpPr>
        <p:spPr>
          <a:xfrm>
            <a:off x="796300" y="3204115"/>
            <a:ext cx="8568531" cy="1653678"/>
          </a:xfrm>
        </p:spPr>
        <p:txBody>
          <a:bodyPr anchor="b"/>
          <a:lstStyle>
            <a:lvl1pPr marL="0" indent="0">
              <a:buNone/>
              <a:defRPr sz="2200">
                <a:solidFill>
                  <a:schemeClr val="tx1">
                    <a:tint val="75000"/>
                  </a:schemeClr>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306E37F-1149-462B-9263-B9391A442AB3}" type="datetimeFigureOut">
              <a:rPr lang="ru-RU" smtClean="0"/>
              <a:t>22.03.2020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4F81CD60-8F14-42F3-9C60-E40C66D532A2}" type="slidenum">
              <a:rPr lang="ru-RU" altLang="ru-RU" smtClean="0"/>
              <a:pPr>
                <a:defRPr/>
              </a:pPr>
              <a:t>‹#›</a:t>
            </a:fld>
            <a:endParaRPr lang="ru-RU" altLang="ru-RU"/>
          </a:p>
        </p:txBody>
      </p:sp>
    </p:spTree>
    <p:extLst>
      <p:ext uri="{BB962C8B-B14F-4D97-AF65-F5344CB8AC3E}">
        <p14:creationId xmlns:p14="http://schemas.microsoft.com/office/powerpoint/2010/main" val="867974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554787"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640602"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E306E37F-1149-462B-9263-B9391A442AB3}" type="datetimeFigureOut">
              <a:rPr lang="ru-RU" smtClean="0"/>
              <a:t>22.03.2020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E414D624-BADD-436D-BBEE-2E6D1C209F01}" type="slidenum">
              <a:rPr lang="ru-RU" altLang="ru-RU" smtClean="0"/>
              <a:pPr>
                <a:defRPr/>
              </a:pPr>
              <a:t>‹#›</a:t>
            </a:fld>
            <a:endParaRPr lang="ru-RU" altLang="ru-RU"/>
          </a:p>
        </p:txBody>
      </p:sp>
    </p:spTree>
    <p:extLst>
      <p:ext uri="{BB962C8B-B14F-4D97-AF65-F5344CB8AC3E}">
        <p14:creationId xmlns:p14="http://schemas.microsoft.com/office/powerpoint/2010/main" val="3968877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031" y="302737"/>
            <a:ext cx="9072563" cy="1259946"/>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504031" y="1692179"/>
            <a:ext cx="4454027"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ru-RU"/>
              <a:t>Образец текста</a:t>
            </a:r>
          </a:p>
        </p:txBody>
      </p:sp>
      <p:sp>
        <p:nvSpPr>
          <p:cNvPr id="4" name="Объект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120818" y="1692179"/>
            <a:ext cx="4455776"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ru-RU"/>
              <a:t>Образец текста</a:t>
            </a:r>
          </a:p>
        </p:txBody>
      </p:sp>
      <p:sp>
        <p:nvSpPr>
          <p:cNvPr id="6" name="Объект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E306E37F-1149-462B-9263-B9391A442AB3}" type="datetimeFigureOut">
              <a:rPr lang="ru-RU" smtClean="0"/>
              <a:t>22.03.2020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pPr>
              <a:defRPr/>
            </a:pPr>
            <a:fld id="{A4CE1774-CF5C-40FA-89DE-40B1608C858D}" type="slidenum">
              <a:rPr lang="ru-RU" altLang="ru-RU" smtClean="0"/>
              <a:pPr>
                <a:defRPr/>
              </a:pPr>
              <a:t>‹#›</a:t>
            </a:fld>
            <a:endParaRPr lang="ru-RU" altLang="ru-RU"/>
          </a:p>
        </p:txBody>
      </p:sp>
    </p:spTree>
    <p:extLst>
      <p:ext uri="{BB962C8B-B14F-4D97-AF65-F5344CB8AC3E}">
        <p14:creationId xmlns:p14="http://schemas.microsoft.com/office/powerpoint/2010/main" val="3763813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306E37F-1149-462B-9263-B9391A442AB3}" type="datetimeFigureOut">
              <a:rPr lang="ru-RU" smtClean="0"/>
              <a:t>22.03.2020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pPr>
              <a:defRPr/>
            </a:pPr>
            <a:fld id="{C66816FF-3D9D-49B8-9393-3377AC82B8B3}" type="slidenum">
              <a:rPr lang="ru-RU" altLang="ru-RU" smtClean="0"/>
              <a:pPr>
                <a:defRPr/>
              </a:pPr>
              <a:t>‹#›</a:t>
            </a:fld>
            <a:endParaRPr lang="ru-RU" altLang="ru-RU"/>
          </a:p>
        </p:txBody>
      </p:sp>
    </p:spTree>
    <p:extLst>
      <p:ext uri="{BB962C8B-B14F-4D97-AF65-F5344CB8AC3E}">
        <p14:creationId xmlns:p14="http://schemas.microsoft.com/office/powerpoint/2010/main" val="3787216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06E37F-1149-462B-9263-B9391A442AB3}" type="datetimeFigureOut">
              <a:rPr lang="ru-RU" smtClean="0"/>
              <a:t>22.03.2020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pPr>
              <a:defRPr/>
            </a:pPr>
            <a:fld id="{883B0ABE-914D-4CDF-AB76-B425052E48D7}" type="slidenum">
              <a:rPr lang="ru-RU" altLang="ru-RU" smtClean="0"/>
              <a:pPr>
                <a:defRPr/>
              </a:pPr>
              <a:t>‹#›</a:t>
            </a:fld>
            <a:endParaRPr lang="ru-RU" altLang="ru-RU"/>
          </a:p>
        </p:txBody>
      </p:sp>
    </p:spTree>
    <p:extLst>
      <p:ext uri="{BB962C8B-B14F-4D97-AF65-F5344CB8AC3E}">
        <p14:creationId xmlns:p14="http://schemas.microsoft.com/office/powerpoint/2010/main" val="38905547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033" y="300987"/>
            <a:ext cx="3316456" cy="1280945"/>
          </a:xfrm>
        </p:spPr>
        <p:txBody>
          <a:bodyPr anchor="b"/>
          <a:lstStyle>
            <a:lvl1pPr algn="l">
              <a:defRPr sz="2200" b="1"/>
            </a:lvl1pPr>
          </a:lstStyle>
          <a:p>
            <a:r>
              <a:rPr lang="ru-RU"/>
              <a:t>Образец заголовка</a:t>
            </a:r>
          </a:p>
        </p:txBody>
      </p:sp>
      <p:sp>
        <p:nvSpPr>
          <p:cNvPr id="3" name="Объект 2"/>
          <p:cNvSpPr>
            <a:spLocks noGrp="1"/>
          </p:cNvSpPr>
          <p:nvPr>
            <p:ph idx="1"/>
          </p:nvPr>
        </p:nvSpPr>
        <p:spPr>
          <a:xfrm>
            <a:off x="3941246" y="300989"/>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504033" y="1581934"/>
            <a:ext cx="3316456" cy="5171028"/>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306E37F-1149-462B-9263-B9391A442AB3}" type="datetimeFigureOut">
              <a:rPr lang="ru-RU" smtClean="0"/>
              <a:t>22.03.2020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62DDC23E-F968-4CC8-97F2-DE490466CA06}" type="slidenum">
              <a:rPr lang="ru-RU" altLang="ru-RU" smtClean="0"/>
              <a:pPr>
                <a:defRPr/>
              </a:pPr>
              <a:t>‹#›</a:t>
            </a:fld>
            <a:endParaRPr lang="ru-RU" altLang="ru-RU"/>
          </a:p>
        </p:txBody>
      </p:sp>
    </p:spTree>
    <p:extLst>
      <p:ext uri="{BB962C8B-B14F-4D97-AF65-F5344CB8AC3E}">
        <p14:creationId xmlns:p14="http://schemas.microsoft.com/office/powerpoint/2010/main" val="44151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sldNum" idx="10"/>
          </p:nvPr>
        </p:nvSpPr>
        <p:spPr>
          <a:ln/>
        </p:spPr>
        <p:txBody>
          <a:bodyPr/>
          <a:lstStyle>
            <a:lvl1pPr>
              <a:defRPr/>
            </a:lvl1pPr>
          </a:lstStyle>
          <a:p>
            <a:pPr>
              <a:defRPr/>
            </a:pPr>
            <a:fld id="{8C74E753-DB74-453B-92B1-4E4E2D8DDF4C}" type="slidenum">
              <a:rPr lang="ru-RU" altLang="ru-RU"/>
              <a:pPr>
                <a:defRPr/>
              </a:pPr>
              <a:t>‹#›</a:t>
            </a:fld>
            <a:endParaRPr lang="ru-RU" altLang="ru-RU"/>
          </a:p>
        </p:txBody>
      </p:sp>
    </p:spTree>
    <p:extLst>
      <p:ext uri="{BB962C8B-B14F-4D97-AF65-F5344CB8AC3E}">
        <p14:creationId xmlns:p14="http://schemas.microsoft.com/office/powerpoint/2010/main" val="481737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5873" y="5291772"/>
            <a:ext cx="6048375" cy="624724"/>
          </a:xfrm>
        </p:spPr>
        <p:txBody>
          <a:bodyPr anchor="b"/>
          <a:lstStyle>
            <a:lvl1pPr algn="l">
              <a:defRPr sz="2200" b="1"/>
            </a:lvl1pPr>
          </a:lstStyle>
          <a:p>
            <a:r>
              <a:rPr lang="ru-RU"/>
              <a:t>Образец заголовка</a:t>
            </a:r>
          </a:p>
        </p:txBody>
      </p:sp>
      <p:sp>
        <p:nvSpPr>
          <p:cNvPr id="3" name="Рисунок 2"/>
          <p:cNvSpPr>
            <a:spLocks noGrp="1"/>
          </p:cNvSpPr>
          <p:nvPr>
            <p:ph type="pic" idx="1"/>
          </p:nvPr>
        </p:nvSpPr>
        <p:spPr>
          <a:xfrm>
            <a:off x="1975873" y="675471"/>
            <a:ext cx="6048375" cy="4535805"/>
          </a:xfrm>
        </p:spPr>
        <p:txBody>
          <a:bodyPr/>
          <a:lstStyle>
            <a:lvl1pPr marL="0" indent="0">
              <a:buNone/>
              <a:defRPr sz="35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endParaRPr lang="ru-RU"/>
          </a:p>
        </p:txBody>
      </p:sp>
      <p:sp>
        <p:nvSpPr>
          <p:cNvPr id="4" name="Текст 3"/>
          <p:cNvSpPr>
            <a:spLocks noGrp="1"/>
          </p:cNvSpPr>
          <p:nvPr>
            <p:ph type="body" sz="half" idx="2"/>
          </p:nvPr>
        </p:nvSpPr>
        <p:spPr>
          <a:xfrm>
            <a:off x="1975873" y="5916496"/>
            <a:ext cx="6048375" cy="887211"/>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306E37F-1149-462B-9263-B9391A442AB3}" type="datetimeFigureOut">
              <a:rPr lang="ru-RU" smtClean="0"/>
              <a:t>22.03.2020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9FD0ACC9-29CA-498E-9251-9D08D36120C3}" type="slidenum">
              <a:rPr lang="ru-RU" altLang="ru-RU" smtClean="0"/>
              <a:pPr>
                <a:defRPr/>
              </a:pPr>
              <a:t>‹#›</a:t>
            </a:fld>
            <a:endParaRPr lang="ru-RU" altLang="ru-RU"/>
          </a:p>
        </p:txBody>
      </p:sp>
    </p:spTree>
    <p:extLst>
      <p:ext uri="{BB962C8B-B14F-4D97-AF65-F5344CB8AC3E}">
        <p14:creationId xmlns:p14="http://schemas.microsoft.com/office/powerpoint/2010/main" val="154093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306E37F-1149-462B-9263-B9391A442AB3}" type="datetimeFigureOut">
              <a:rPr lang="ru-RU" smtClean="0"/>
              <a:t>22.03.2020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996885B2-FE69-487A-AEB4-8E954E50E0E6}" type="slidenum">
              <a:rPr lang="ru-RU" altLang="ru-RU" smtClean="0"/>
              <a:pPr>
                <a:defRPr/>
              </a:pPr>
              <a:t>‹#›</a:t>
            </a:fld>
            <a:endParaRPr lang="ru-RU" altLang="ru-RU"/>
          </a:p>
        </p:txBody>
      </p:sp>
    </p:spTree>
    <p:extLst>
      <p:ext uri="{BB962C8B-B14F-4D97-AF65-F5344CB8AC3E}">
        <p14:creationId xmlns:p14="http://schemas.microsoft.com/office/powerpoint/2010/main" val="3399277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057499" y="334236"/>
            <a:ext cx="2500906" cy="71099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54785" y="334236"/>
            <a:ext cx="7334704" cy="71099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306E37F-1149-462B-9263-B9391A442AB3}" type="datetimeFigureOut">
              <a:rPr lang="ru-RU" smtClean="0"/>
              <a:t>22.03.2020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D9A2F81A-7C6F-4BC4-9B82-816972AD3753}" type="slidenum">
              <a:rPr lang="ru-RU" altLang="ru-RU" smtClean="0"/>
              <a:pPr>
                <a:defRPr/>
              </a:pPr>
              <a:t>‹#›</a:t>
            </a:fld>
            <a:endParaRPr lang="ru-RU" altLang="ru-RU"/>
          </a:p>
        </p:txBody>
      </p:sp>
    </p:spTree>
    <p:extLst>
      <p:ext uri="{BB962C8B-B14F-4D97-AF65-F5344CB8AC3E}">
        <p14:creationId xmlns:p14="http://schemas.microsoft.com/office/powerpoint/2010/main" val="46556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9"/>
            <a:ext cx="8567738" cy="15017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lvl1pPr>
            <a:lvl2pPr marL="456821" indent="0">
              <a:buNone/>
              <a:defRPr sz="1800"/>
            </a:lvl2pPr>
            <a:lvl3pPr marL="913641" indent="0">
              <a:buNone/>
              <a:defRPr sz="1700"/>
            </a:lvl3pPr>
            <a:lvl4pPr marL="1370462" indent="0">
              <a:buNone/>
              <a:defRPr sz="1400"/>
            </a:lvl4pPr>
            <a:lvl5pPr marL="1827283" indent="0">
              <a:buNone/>
              <a:defRPr sz="1400"/>
            </a:lvl5pPr>
            <a:lvl6pPr marL="2284104" indent="0">
              <a:buNone/>
              <a:defRPr sz="1400"/>
            </a:lvl6pPr>
            <a:lvl7pPr marL="2740926" indent="0">
              <a:buNone/>
              <a:defRPr sz="1400"/>
            </a:lvl7pPr>
            <a:lvl8pPr marL="3197747" indent="0">
              <a:buNone/>
              <a:defRPr sz="1400"/>
            </a:lvl8pPr>
            <a:lvl9pPr marL="3654568" indent="0">
              <a:buNone/>
              <a:defRPr sz="1400"/>
            </a:lvl9pPr>
          </a:lstStyle>
          <a:p>
            <a:pPr lvl="0"/>
            <a:r>
              <a:rPr lang="ru-RU"/>
              <a:t>Образец текста</a:t>
            </a:r>
          </a:p>
        </p:txBody>
      </p:sp>
      <p:sp>
        <p:nvSpPr>
          <p:cNvPr id="4" name="Rectangle 6"/>
          <p:cNvSpPr>
            <a:spLocks noGrp="1" noChangeArrowheads="1"/>
          </p:cNvSpPr>
          <p:nvPr>
            <p:ph type="sldNum" idx="10"/>
          </p:nvPr>
        </p:nvSpPr>
        <p:spPr>
          <a:ln/>
        </p:spPr>
        <p:txBody>
          <a:bodyPr/>
          <a:lstStyle>
            <a:lvl1pPr>
              <a:defRPr/>
            </a:lvl1pPr>
          </a:lstStyle>
          <a:p>
            <a:pPr>
              <a:defRPr/>
            </a:pPr>
            <a:fld id="{C65BD159-B90B-4F78-828D-B3D34FD52242}" type="slidenum">
              <a:rPr lang="ru-RU" altLang="ru-RU"/>
              <a:pPr>
                <a:defRPr/>
              </a:pPr>
              <a:t>‹#›</a:t>
            </a:fld>
            <a:endParaRPr lang="ru-RU" altLang="ru-RU"/>
          </a:p>
        </p:txBody>
      </p:sp>
    </p:spTree>
    <p:extLst>
      <p:ext uri="{BB962C8B-B14F-4D97-AF65-F5344CB8AC3E}">
        <p14:creationId xmlns:p14="http://schemas.microsoft.com/office/powerpoint/2010/main" val="31710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503243" y="1800234"/>
            <a:ext cx="4454525"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110168" y="1800234"/>
            <a:ext cx="4454525"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6"/>
          <p:cNvSpPr>
            <a:spLocks noGrp="1" noChangeArrowheads="1"/>
          </p:cNvSpPr>
          <p:nvPr>
            <p:ph type="sldNum" idx="10"/>
          </p:nvPr>
        </p:nvSpPr>
        <p:spPr>
          <a:ln/>
        </p:spPr>
        <p:txBody>
          <a:bodyPr/>
          <a:lstStyle>
            <a:lvl1pPr>
              <a:defRPr/>
            </a:lvl1pPr>
          </a:lstStyle>
          <a:p>
            <a:pPr>
              <a:defRPr/>
            </a:pPr>
            <a:fld id="{EC846F6C-8F8A-4DF4-B0ED-997B5213D152}" type="slidenum">
              <a:rPr lang="ru-RU" altLang="ru-RU"/>
              <a:pPr>
                <a:defRPr/>
              </a:pPr>
              <a:t>‹#›</a:t>
            </a:fld>
            <a:endParaRPr lang="ru-RU" altLang="ru-RU"/>
          </a:p>
        </p:txBody>
      </p:sp>
    </p:spTree>
    <p:extLst>
      <p:ext uri="{BB962C8B-B14F-4D97-AF65-F5344CB8AC3E}">
        <p14:creationId xmlns:p14="http://schemas.microsoft.com/office/powerpoint/2010/main" val="278975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7" y="303222"/>
            <a:ext cx="9072563" cy="1258887"/>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6821" indent="0">
              <a:buNone/>
              <a:defRPr sz="2000" b="1"/>
            </a:lvl2pPr>
            <a:lvl3pPr marL="913641" indent="0">
              <a:buNone/>
              <a:defRPr sz="1800" b="1"/>
            </a:lvl3pPr>
            <a:lvl4pPr marL="1370462" indent="0">
              <a:buNone/>
              <a:defRPr sz="1700" b="1"/>
            </a:lvl4pPr>
            <a:lvl5pPr marL="1827283" indent="0">
              <a:buNone/>
              <a:defRPr sz="1700" b="1"/>
            </a:lvl5pPr>
            <a:lvl6pPr marL="2284104" indent="0">
              <a:buNone/>
              <a:defRPr sz="1700" b="1"/>
            </a:lvl6pPr>
            <a:lvl7pPr marL="2740926" indent="0">
              <a:buNone/>
              <a:defRPr sz="1700" b="1"/>
            </a:lvl7pPr>
            <a:lvl8pPr marL="3197747" indent="0">
              <a:buNone/>
              <a:defRPr sz="1700" b="1"/>
            </a:lvl8pPr>
            <a:lvl9pPr marL="3654568" indent="0">
              <a:buNone/>
              <a:defRPr sz="1700" b="1"/>
            </a:lvl9pPr>
          </a:lstStyle>
          <a:p>
            <a:pPr lvl="0"/>
            <a:r>
              <a:rPr lang="ru-RU"/>
              <a:t>Образец текста</a:t>
            </a:r>
          </a:p>
        </p:txBody>
      </p:sp>
      <p:sp>
        <p:nvSpPr>
          <p:cNvPr id="4" name="Объект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121277" y="1692275"/>
            <a:ext cx="4456113" cy="704850"/>
          </a:xfrm>
        </p:spPr>
        <p:txBody>
          <a:bodyPr anchor="b"/>
          <a:lstStyle>
            <a:lvl1pPr marL="0" indent="0">
              <a:buNone/>
              <a:defRPr sz="2400" b="1"/>
            </a:lvl1pPr>
            <a:lvl2pPr marL="456821" indent="0">
              <a:buNone/>
              <a:defRPr sz="2000" b="1"/>
            </a:lvl2pPr>
            <a:lvl3pPr marL="913641" indent="0">
              <a:buNone/>
              <a:defRPr sz="1800" b="1"/>
            </a:lvl3pPr>
            <a:lvl4pPr marL="1370462" indent="0">
              <a:buNone/>
              <a:defRPr sz="1700" b="1"/>
            </a:lvl4pPr>
            <a:lvl5pPr marL="1827283" indent="0">
              <a:buNone/>
              <a:defRPr sz="1700" b="1"/>
            </a:lvl5pPr>
            <a:lvl6pPr marL="2284104" indent="0">
              <a:buNone/>
              <a:defRPr sz="1700" b="1"/>
            </a:lvl6pPr>
            <a:lvl7pPr marL="2740926" indent="0">
              <a:buNone/>
              <a:defRPr sz="1700" b="1"/>
            </a:lvl7pPr>
            <a:lvl8pPr marL="3197747" indent="0">
              <a:buNone/>
              <a:defRPr sz="1700" b="1"/>
            </a:lvl8pPr>
            <a:lvl9pPr marL="3654568" indent="0">
              <a:buNone/>
              <a:defRPr sz="1700" b="1"/>
            </a:lvl9pPr>
          </a:lstStyle>
          <a:p>
            <a:pPr lvl="0"/>
            <a:r>
              <a:rPr lang="ru-RU"/>
              <a:t>Образец текста</a:t>
            </a:r>
          </a:p>
        </p:txBody>
      </p:sp>
      <p:sp>
        <p:nvSpPr>
          <p:cNvPr id="6" name="Объект 5"/>
          <p:cNvSpPr>
            <a:spLocks noGrp="1"/>
          </p:cNvSpPr>
          <p:nvPr>
            <p:ph sz="quarter" idx="4"/>
          </p:nvPr>
        </p:nvSpPr>
        <p:spPr>
          <a:xfrm>
            <a:off x="5121277" y="2397125"/>
            <a:ext cx="4456113" cy="4356100"/>
          </a:xfrm>
        </p:spPr>
        <p:txBody>
          <a:bodyPr/>
          <a:lstStyle>
            <a:lvl1pPr>
              <a:defRPr sz="24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6"/>
          <p:cNvSpPr>
            <a:spLocks noGrp="1" noChangeArrowheads="1"/>
          </p:cNvSpPr>
          <p:nvPr>
            <p:ph type="sldNum" idx="10"/>
          </p:nvPr>
        </p:nvSpPr>
        <p:spPr>
          <a:ln/>
        </p:spPr>
        <p:txBody>
          <a:bodyPr/>
          <a:lstStyle>
            <a:lvl1pPr>
              <a:defRPr/>
            </a:lvl1pPr>
          </a:lstStyle>
          <a:p>
            <a:pPr>
              <a:defRPr/>
            </a:pPr>
            <a:fld id="{3273D7EE-5C85-4F37-AA64-7C4DE92DE275}" type="slidenum">
              <a:rPr lang="ru-RU" altLang="ru-RU"/>
              <a:pPr>
                <a:defRPr/>
              </a:pPr>
              <a:t>‹#›</a:t>
            </a:fld>
            <a:endParaRPr lang="ru-RU" altLang="ru-RU"/>
          </a:p>
        </p:txBody>
      </p:sp>
    </p:spTree>
    <p:extLst>
      <p:ext uri="{BB962C8B-B14F-4D97-AF65-F5344CB8AC3E}">
        <p14:creationId xmlns:p14="http://schemas.microsoft.com/office/powerpoint/2010/main" val="221930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6"/>
          <p:cNvSpPr>
            <a:spLocks noGrp="1" noChangeArrowheads="1"/>
          </p:cNvSpPr>
          <p:nvPr>
            <p:ph type="sldNum" idx="10"/>
          </p:nvPr>
        </p:nvSpPr>
        <p:spPr>
          <a:ln/>
        </p:spPr>
        <p:txBody>
          <a:bodyPr/>
          <a:lstStyle>
            <a:lvl1pPr>
              <a:defRPr/>
            </a:lvl1pPr>
          </a:lstStyle>
          <a:p>
            <a:pPr>
              <a:defRPr/>
            </a:pPr>
            <a:fld id="{66D8FE31-436D-4824-A302-A6A50B637E62}" type="slidenum">
              <a:rPr lang="ru-RU" altLang="ru-RU"/>
              <a:pPr>
                <a:defRPr/>
              </a:pPr>
              <a:t>‹#›</a:t>
            </a:fld>
            <a:endParaRPr lang="ru-RU" altLang="ru-RU"/>
          </a:p>
        </p:txBody>
      </p:sp>
    </p:spTree>
    <p:extLst>
      <p:ext uri="{BB962C8B-B14F-4D97-AF65-F5344CB8AC3E}">
        <p14:creationId xmlns:p14="http://schemas.microsoft.com/office/powerpoint/2010/main" val="796222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sldNum" idx="10"/>
          </p:nvPr>
        </p:nvSpPr>
        <p:spPr>
          <a:ln/>
        </p:spPr>
        <p:txBody>
          <a:bodyPr/>
          <a:lstStyle>
            <a:lvl1pPr>
              <a:defRPr/>
            </a:lvl1pPr>
          </a:lstStyle>
          <a:p>
            <a:pPr>
              <a:defRPr/>
            </a:pPr>
            <a:fld id="{B27A4FD6-7417-4154-8562-6957D62ECD8C}" type="slidenum">
              <a:rPr lang="ru-RU" altLang="ru-RU"/>
              <a:pPr>
                <a:defRPr/>
              </a:pPr>
              <a:t>‹#›</a:t>
            </a:fld>
            <a:endParaRPr lang="ru-RU" altLang="ru-RU"/>
          </a:p>
        </p:txBody>
      </p:sp>
    </p:spTree>
    <p:extLst>
      <p:ext uri="{BB962C8B-B14F-4D97-AF65-F5344CB8AC3E}">
        <p14:creationId xmlns:p14="http://schemas.microsoft.com/office/powerpoint/2010/main" val="382032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941768" y="301630"/>
            <a:ext cx="5635625" cy="6451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504825" y="1581159"/>
            <a:ext cx="3316288" cy="5172075"/>
          </a:xfrm>
        </p:spPr>
        <p:txBody>
          <a:bodyPr/>
          <a:lstStyle>
            <a:lvl1pPr marL="0" indent="0">
              <a:buNone/>
              <a:defRPr sz="1400"/>
            </a:lvl1pPr>
            <a:lvl2pPr marL="456821" indent="0">
              <a:buNone/>
              <a:defRPr sz="1200"/>
            </a:lvl2pPr>
            <a:lvl3pPr marL="913641" indent="0">
              <a:buNone/>
              <a:defRPr sz="1000"/>
            </a:lvl3pPr>
            <a:lvl4pPr marL="1370462" indent="0">
              <a:buNone/>
              <a:defRPr sz="900"/>
            </a:lvl4pPr>
            <a:lvl5pPr marL="1827283" indent="0">
              <a:buNone/>
              <a:defRPr sz="900"/>
            </a:lvl5pPr>
            <a:lvl6pPr marL="2284104" indent="0">
              <a:buNone/>
              <a:defRPr sz="900"/>
            </a:lvl6pPr>
            <a:lvl7pPr marL="2740926" indent="0">
              <a:buNone/>
              <a:defRPr sz="900"/>
            </a:lvl7pPr>
            <a:lvl8pPr marL="3197747" indent="0">
              <a:buNone/>
              <a:defRPr sz="900"/>
            </a:lvl8pPr>
            <a:lvl9pPr marL="3654568" indent="0">
              <a:buNone/>
              <a:defRPr sz="900"/>
            </a:lvl9pPr>
          </a:lstStyle>
          <a:p>
            <a:pPr lvl="0"/>
            <a:r>
              <a:rPr lang="ru-RU"/>
              <a:t>Образец текста</a:t>
            </a:r>
          </a:p>
        </p:txBody>
      </p:sp>
      <p:sp>
        <p:nvSpPr>
          <p:cNvPr id="5" name="Rectangle 6"/>
          <p:cNvSpPr>
            <a:spLocks noGrp="1" noChangeArrowheads="1"/>
          </p:cNvSpPr>
          <p:nvPr>
            <p:ph type="sldNum" idx="10"/>
          </p:nvPr>
        </p:nvSpPr>
        <p:spPr>
          <a:ln/>
        </p:spPr>
        <p:txBody>
          <a:bodyPr/>
          <a:lstStyle>
            <a:lvl1pPr>
              <a:defRPr/>
            </a:lvl1pPr>
          </a:lstStyle>
          <a:p>
            <a:pPr>
              <a:defRPr/>
            </a:pPr>
            <a:fld id="{CAB12F90-136B-4669-818D-D14AD46197B3}" type="slidenum">
              <a:rPr lang="ru-RU" altLang="ru-RU"/>
              <a:pPr>
                <a:defRPr/>
              </a:pPr>
              <a:t>‹#›</a:t>
            </a:fld>
            <a:endParaRPr lang="ru-RU" altLang="ru-RU"/>
          </a:p>
        </p:txBody>
      </p:sp>
    </p:spTree>
    <p:extLst>
      <p:ext uri="{BB962C8B-B14F-4D97-AF65-F5344CB8AC3E}">
        <p14:creationId xmlns:p14="http://schemas.microsoft.com/office/powerpoint/2010/main" val="275784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43" y="5291140"/>
            <a:ext cx="6048375" cy="625475"/>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76443" y="674688"/>
            <a:ext cx="6048375" cy="4537075"/>
          </a:xfrm>
        </p:spPr>
        <p:txBody>
          <a:bodyPr/>
          <a:lstStyle>
            <a:lvl1pPr marL="0" indent="0">
              <a:buNone/>
              <a:defRPr sz="3200"/>
            </a:lvl1pPr>
            <a:lvl2pPr marL="456821" indent="0">
              <a:buNone/>
              <a:defRPr sz="2800"/>
            </a:lvl2pPr>
            <a:lvl3pPr marL="913641" indent="0">
              <a:buNone/>
              <a:defRPr sz="2400"/>
            </a:lvl3pPr>
            <a:lvl4pPr marL="1370462" indent="0">
              <a:buNone/>
              <a:defRPr sz="2000"/>
            </a:lvl4pPr>
            <a:lvl5pPr marL="1827283" indent="0">
              <a:buNone/>
              <a:defRPr sz="2000"/>
            </a:lvl5pPr>
            <a:lvl6pPr marL="2284104" indent="0">
              <a:buNone/>
              <a:defRPr sz="2000"/>
            </a:lvl6pPr>
            <a:lvl7pPr marL="2740926" indent="0">
              <a:buNone/>
              <a:defRPr sz="2000"/>
            </a:lvl7pPr>
            <a:lvl8pPr marL="3197747" indent="0">
              <a:buNone/>
              <a:defRPr sz="2000"/>
            </a:lvl8pPr>
            <a:lvl9pPr marL="3654568" indent="0">
              <a:buNone/>
              <a:defRPr sz="2000"/>
            </a:lvl9pPr>
          </a:lstStyle>
          <a:p>
            <a:pPr lvl="0"/>
            <a:endParaRPr lang="ru-RU" noProof="0"/>
          </a:p>
        </p:txBody>
      </p:sp>
      <p:sp>
        <p:nvSpPr>
          <p:cNvPr id="4" name="Текст 3"/>
          <p:cNvSpPr>
            <a:spLocks noGrp="1"/>
          </p:cNvSpPr>
          <p:nvPr>
            <p:ph type="body" sz="half" idx="2"/>
          </p:nvPr>
        </p:nvSpPr>
        <p:spPr>
          <a:xfrm>
            <a:off x="1976443" y="5916613"/>
            <a:ext cx="6048375" cy="887412"/>
          </a:xfrm>
        </p:spPr>
        <p:txBody>
          <a:bodyPr/>
          <a:lstStyle>
            <a:lvl1pPr marL="0" indent="0">
              <a:buNone/>
              <a:defRPr sz="1400"/>
            </a:lvl1pPr>
            <a:lvl2pPr marL="456821" indent="0">
              <a:buNone/>
              <a:defRPr sz="1200"/>
            </a:lvl2pPr>
            <a:lvl3pPr marL="913641" indent="0">
              <a:buNone/>
              <a:defRPr sz="1000"/>
            </a:lvl3pPr>
            <a:lvl4pPr marL="1370462" indent="0">
              <a:buNone/>
              <a:defRPr sz="900"/>
            </a:lvl4pPr>
            <a:lvl5pPr marL="1827283" indent="0">
              <a:buNone/>
              <a:defRPr sz="900"/>
            </a:lvl5pPr>
            <a:lvl6pPr marL="2284104" indent="0">
              <a:buNone/>
              <a:defRPr sz="900"/>
            </a:lvl6pPr>
            <a:lvl7pPr marL="2740926" indent="0">
              <a:buNone/>
              <a:defRPr sz="900"/>
            </a:lvl7pPr>
            <a:lvl8pPr marL="3197747" indent="0">
              <a:buNone/>
              <a:defRPr sz="900"/>
            </a:lvl8pPr>
            <a:lvl9pPr marL="3654568" indent="0">
              <a:buNone/>
              <a:defRPr sz="900"/>
            </a:lvl9pPr>
          </a:lstStyle>
          <a:p>
            <a:pPr lvl="0"/>
            <a:r>
              <a:rPr lang="ru-RU"/>
              <a:t>Образец текста</a:t>
            </a:r>
          </a:p>
        </p:txBody>
      </p:sp>
      <p:sp>
        <p:nvSpPr>
          <p:cNvPr id="5" name="Rectangle 6"/>
          <p:cNvSpPr>
            <a:spLocks noGrp="1" noChangeArrowheads="1"/>
          </p:cNvSpPr>
          <p:nvPr>
            <p:ph type="sldNum" idx="10"/>
          </p:nvPr>
        </p:nvSpPr>
        <p:spPr>
          <a:ln/>
        </p:spPr>
        <p:txBody>
          <a:bodyPr/>
          <a:lstStyle>
            <a:lvl1pPr>
              <a:defRPr/>
            </a:lvl1pPr>
          </a:lstStyle>
          <a:p>
            <a:pPr>
              <a:defRPr/>
            </a:pPr>
            <a:fld id="{0BCEDCFF-6E31-467B-8968-CEF10B3AB18D}" type="slidenum">
              <a:rPr lang="ru-RU" altLang="ru-RU"/>
              <a:pPr>
                <a:defRPr/>
              </a:pPr>
              <a:t>‹#›</a:t>
            </a:fld>
            <a:endParaRPr lang="ru-RU" altLang="ru-RU"/>
          </a:p>
        </p:txBody>
      </p:sp>
    </p:spTree>
    <p:extLst>
      <p:ext uri="{BB962C8B-B14F-4D97-AF65-F5344CB8AC3E}">
        <p14:creationId xmlns:p14="http://schemas.microsoft.com/office/powerpoint/2010/main" val="12292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10079038"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2"/>
          <p:cNvSpPr>
            <a:spLocks noGrp="1" noChangeArrowheads="1"/>
          </p:cNvSpPr>
          <p:nvPr>
            <p:ph type="title"/>
          </p:nvPr>
        </p:nvSpPr>
        <p:spPr bwMode="auto">
          <a:xfrm>
            <a:off x="503238" y="576263"/>
            <a:ext cx="7188200" cy="70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ru-RU"/>
              <a:t>Для правки текста заголовка щелкните мышью</a:t>
            </a:r>
          </a:p>
        </p:txBody>
      </p:sp>
      <p:sp>
        <p:nvSpPr>
          <p:cNvPr id="2052" name="Rectangle 3"/>
          <p:cNvSpPr>
            <a:spLocks noGrp="1" noChangeArrowheads="1"/>
          </p:cNvSpPr>
          <p:nvPr>
            <p:ph type="body" idx="1"/>
          </p:nvPr>
        </p:nvSpPr>
        <p:spPr bwMode="auto">
          <a:xfrm>
            <a:off x="503238" y="1800234"/>
            <a:ext cx="9061450" cy="437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3022" rIns="0" bIns="0" numCol="1" anchor="t" anchorCtr="0" compatLnSpc="1">
            <a:prstTxWarp prst="textNoShape">
              <a:avLst/>
            </a:prstTxWarp>
          </a:bodyPr>
          <a:lstStyle/>
          <a:p>
            <a:pPr lvl="0"/>
            <a:r>
              <a:rPr lang="en-GB" altLang="ru-RU"/>
              <a:t>Для правки структуры щелкните мышью</a:t>
            </a:r>
          </a:p>
          <a:p>
            <a:pPr lvl="1"/>
            <a:r>
              <a:rPr lang="en-GB" altLang="ru-RU"/>
              <a:t>Второй уровень структуры</a:t>
            </a:r>
          </a:p>
          <a:p>
            <a:pPr lvl="2"/>
            <a:r>
              <a:rPr lang="en-GB" altLang="ru-RU"/>
              <a:t>Третий уровень структуры</a:t>
            </a:r>
          </a:p>
          <a:p>
            <a:pPr lvl="3"/>
            <a:r>
              <a:rPr lang="en-GB" altLang="ru-RU"/>
              <a:t>Четвёртый уровень структуры</a:t>
            </a:r>
          </a:p>
          <a:p>
            <a:pPr lvl="4"/>
            <a:r>
              <a:rPr lang="en-GB" altLang="ru-RU"/>
              <a:t>Пятый уровень структуры</a:t>
            </a:r>
          </a:p>
          <a:p>
            <a:pPr lvl="4"/>
            <a:r>
              <a:rPr lang="en-GB" altLang="ru-RU"/>
              <a:t>Шестой уровень структуры</a:t>
            </a:r>
          </a:p>
          <a:p>
            <a:pPr lvl="4"/>
            <a:r>
              <a:rPr lang="en-GB" altLang="ru-RU"/>
              <a:t>Седьмой уровень структуры</a:t>
            </a:r>
          </a:p>
        </p:txBody>
      </p:sp>
      <p:sp>
        <p:nvSpPr>
          <p:cNvPr id="2053" name="Text Box 4"/>
          <p:cNvSpPr txBox="1">
            <a:spLocks noChangeArrowheads="1"/>
          </p:cNvSpPr>
          <p:nvPr/>
        </p:nvSpPr>
        <p:spPr bwMode="auto">
          <a:xfrm>
            <a:off x="503238" y="6886584"/>
            <a:ext cx="2338388"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ea typeface="WenQuanYi Zen Hei" charset="0"/>
              <a:cs typeface="WenQuanYi Zen Hei" charset="0"/>
            </a:endParaRPr>
          </a:p>
        </p:txBody>
      </p:sp>
      <p:sp>
        <p:nvSpPr>
          <p:cNvPr id="2054" name="Text Box 5"/>
          <p:cNvSpPr txBox="1">
            <a:spLocks noChangeArrowheads="1"/>
          </p:cNvSpPr>
          <p:nvPr/>
        </p:nvSpPr>
        <p:spPr bwMode="auto">
          <a:xfrm>
            <a:off x="3448052" y="6886584"/>
            <a:ext cx="3186113"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ea typeface="WenQuanYi Zen Hei" charset="0"/>
              <a:cs typeface="WenQuanYi Zen Hei" charset="0"/>
            </a:endParaRPr>
          </a:p>
        </p:txBody>
      </p:sp>
      <p:sp>
        <p:nvSpPr>
          <p:cNvPr id="2" name="Rectangle 6"/>
          <p:cNvSpPr>
            <a:spLocks noGrp="1" noChangeArrowheads="1"/>
          </p:cNvSpPr>
          <p:nvPr>
            <p:ph type="sldNum"/>
          </p:nvPr>
        </p:nvSpPr>
        <p:spPr bwMode="auto">
          <a:xfrm>
            <a:off x="7226300" y="6886580"/>
            <a:ext cx="2336800"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448890" algn="l"/>
                <a:tab pos="897781" algn="l"/>
                <a:tab pos="1346669" algn="l"/>
                <a:tab pos="1795560" algn="l"/>
                <a:tab pos="2244451" algn="l"/>
              </a:tabLst>
              <a:defRPr sz="1400">
                <a:solidFill>
                  <a:srgbClr val="000000"/>
                </a:solidFill>
                <a:latin typeface="Times New Roman" pitchFamily="18" charset="0"/>
                <a:ea typeface="DejaVu Sans" charset="0"/>
                <a:cs typeface="DejaVu Sans" charset="0"/>
              </a:defRPr>
            </a:lvl1pPr>
          </a:lstStyle>
          <a:p>
            <a:pPr>
              <a:defRPr/>
            </a:pPr>
            <a:fld id="{F4EB080A-B5F3-420C-A6B4-3A27F0A6F00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mj-lt"/>
          <a:ea typeface="+mj-ea"/>
          <a:cs typeface="+mj-cs"/>
        </a:defRPr>
      </a:lvl1pPr>
      <a:lvl2pPr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Arial" pitchFamily="34" charset="0"/>
          <a:ea typeface="WenQuanYi Zen Hei" charset="0"/>
          <a:cs typeface="WenQuanYi Zen Hei" charset="0"/>
        </a:defRPr>
      </a:lvl2pPr>
      <a:lvl3pPr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Arial" pitchFamily="34" charset="0"/>
          <a:ea typeface="WenQuanYi Zen Hei" charset="0"/>
          <a:cs typeface="WenQuanYi Zen Hei" charset="0"/>
        </a:defRPr>
      </a:lvl3pPr>
      <a:lvl4pPr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Arial" pitchFamily="34" charset="0"/>
          <a:ea typeface="WenQuanYi Zen Hei" charset="0"/>
          <a:cs typeface="WenQuanYi Zen Hei" charset="0"/>
        </a:defRPr>
      </a:lvl4pPr>
      <a:lvl5pPr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Arial" pitchFamily="34" charset="0"/>
          <a:ea typeface="WenQuanYi Zen Hei" charset="0"/>
          <a:cs typeface="WenQuanYi Zen Hei" charset="0"/>
        </a:defRPr>
      </a:lvl5pPr>
      <a:lvl6pPr marL="2512516" indent="-228411"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Arial" pitchFamily="34" charset="0"/>
          <a:ea typeface="WenQuanYi Zen Hei" charset="0"/>
          <a:cs typeface="WenQuanYi Zen Hei" charset="0"/>
        </a:defRPr>
      </a:lvl6pPr>
      <a:lvl7pPr marL="2969336" indent="-228411"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Arial" pitchFamily="34" charset="0"/>
          <a:ea typeface="WenQuanYi Zen Hei" charset="0"/>
          <a:cs typeface="WenQuanYi Zen Hei" charset="0"/>
        </a:defRPr>
      </a:lvl7pPr>
      <a:lvl8pPr marL="3426160" indent="-228411"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Arial" pitchFamily="34" charset="0"/>
          <a:ea typeface="WenQuanYi Zen Hei" charset="0"/>
          <a:cs typeface="WenQuanYi Zen Hei" charset="0"/>
        </a:defRPr>
      </a:lvl8pPr>
      <a:lvl9pPr marL="3882979" indent="-228411" algn="l" defTabSz="448890" rtl="0" eaLnBrk="0" fontAlgn="base" hangingPunct="0">
        <a:lnSpc>
          <a:spcPct val="93000"/>
        </a:lnSpc>
        <a:spcBef>
          <a:spcPct val="0"/>
        </a:spcBef>
        <a:spcAft>
          <a:spcPct val="0"/>
        </a:spcAft>
        <a:buClr>
          <a:srgbClr val="000000"/>
        </a:buClr>
        <a:buSzPct val="100000"/>
        <a:buFont typeface="Times New Roman" pitchFamily="18" charset="0"/>
        <a:defRPr sz="2300">
          <a:solidFill>
            <a:srgbClr val="000000"/>
          </a:solidFill>
          <a:latin typeface="Arial" pitchFamily="34" charset="0"/>
          <a:ea typeface="WenQuanYi Zen Hei" charset="0"/>
          <a:cs typeface="WenQuanYi Zen Hei" charset="0"/>
        </a:defRPr>
      </a:lvl9pPr>
    </p:titleStyle>
    <p:bodyStyle>
      <a:lvl1pPr marL="342616" indent="-342616" algn="l" defTabSz="448890" rtl="0" eaLnBrk="0" fontAlgn="base" hangingPunct="0">
        <a:lnSpc>
          <a:spcPct val="93000"/>
        </a:lnSpc>
        <a:spcBef>
          <a:spcPct val="0"/>
        </a:spcBef>
        <a:spcAft>
          <a:spcPts val="1425"/>
        </a:spcAft>
        <a:buClr>
          <a:srgbClr val="000000"/>
        </a:buClr>
        <a:buSzPct val="100000"/>
        <a:buFont typeface="Times New Roman" pitchFamily="18" charset="0"/>
        <a:defRPr sz="2600">
          <a:solidFill>
            <a:srgbClr val="000000"/>
          </a:solidFill>
          <a:latin typeface="+mn-lt"/>
          <a:ea typeface="+mn-ea"/>
          <a:cs typeface="+mn-cs"/>
        </a:defRPr>
      </a:lvl1pPr>
      <a:lvl2pPr marL="742334" indent="-285513" algn="l" defTabSz="448890" rtl="0" eaLnBrk="0" fontAlgn="base" hangingPunct="0">
        <a:lnSpc>
          <a:spcPct val="93000"/>
        </a:lnSpc>
        <a:spcBef>
          <a:spcPct val="0"/>
        </a:spcBef>
        <a:spcAft>
          <a:spcPts val="1138"/>
        </a:spcAft>
        <a:buClr>
          <a:srgbClr val="000000"/>
        </a:buClr>
        <a:buSzPct val="100000"/>
        <a:buFont typeface="Times New Roman" pitchFamily="18" charset="0"/>
        <a:defRPr sz="2600">
          <a:solidFill>
            <a:srgbClr val="000000"/>
          </a:solidFill>
          <a:latin typeface="+mn-lt"/>
          <a:ea typeface="+mn-ea"/>
          <a:cs typeface="+mn-cs"/>
        </a:defRPr>
      </a:lvl2pPr>
      <a:lvl3pPr marL="1142050" indent="-228411" algn="l" defTabSz="448890" rtl="0" eaLnBrk="0" fontAlgn="base" hangingPunct="0">
        <a:lnSpc>
          <a:spcPct val="93000"/>
        </a:lnSpc>
        <a:spcBef>
          <a:spcPct val="0"/>
        </a:spcBef>
        <a:spcAft>
          <a:spcPts val="850"/>
        </a:spcAft>
        <a:buClr>
          <a:srgbClr val="000000"/>
        </a:buClr>
        <a:buSzPct val="100000"/>
        <a:buFont typeface="Times New Roman" pitchFamily="18" charset="0"/>
        <a:defRPr sz="2600">
          <a:solidFill>
            <a:srgbClr val="000000"/>
          </a:solidFill>
          <a:latin typeface="+mn-lt"/>
          <a:ea typeface="+mn-ea"/>
          <a:cs typeface="+mn-cs"/>
        </a:defRPr>
      </a:lvl3pPr>
      <a:lvl4pPr marL="1598873" indent="-228411" algn="l" defTabSz="448890" rtl="0" eaLnBrk="0" fontAlgn="base" hangingPunct="0">
        <a:lnSpc>
          <a:spcPct val="93000"/>
        </a:lnSpc>
        <a:spcBef>
          <a:spcPct val="0"/>
        </a:spcBef>
        <a:spcAft>
          <a:spcPts val="575"/>
        </a:spcAft>
        <a:buClr>
          <a:srgbClr val="000000"/>
        </a:buClr>
        <a:buSzPct val="100000"/>
        <a:buFont typeface="Times New Roman" pitchFamily="18" charset="0"/>
        <a:defRPr sz="2600">
          <a:solidFill>
            <a:srgbClr val="000000"/>
          </a:solidFill>
          <a:latin typeface="+mn-lt"/>
          <a:ea typeface="+mn-ea"/>
          <a:cs typeface="+mn-cs"/>
        </a:defRPr>
      </a:lvl4pPr>
      <a:lvl5pPr marL="2055694" indent="-228411" algn="l" defTabSz="448890" rtl="0" eaLnBrk="0" fontAlgn="base" hangingPunct="0">
        <a:lnSpc>
          <a:spcPct val="93000"/>
        </a:lnSpc>
        <a:spcBef>
          <a:spcPct val="0"/>
        </a:spcBef>
        <a:spcAft>
          <a:spcPts val="288"/>
        </a:spcAft>
        <a:buClr>
          <a:srgbClr val="000000"/>
        </a:buClr>
        <a:buSzPct val="100000"/>
        <a:buFont typeface="Times New Roman" pitchFamily="18" charset="0"/>
        <a:defRPr sz="2600">
          <a:solidFill>
            <a:srgbClr val="000000"/>
          </a:solidFill>
          <a:latin typeface="+mn-lt"/>
          <a:ea typeface="+mn-ea"/>
          <a:cs typeface="+mn-cs"/>
        </a:defRPr>
      </a:lvl5pPr>
      <a:lvl6pPr marL="2512516" indent="-228411" algn="l" defTabSz="448890" rtl="0" eaLnBrk="0" fontAlgn="base" hangingPunct="0">
        <a:lnSpc>
          <a:spcPct val="93000"/>
        </a:lnSpc>
        <a:spcBef>
          <a:spcPct val="0"/>
        </a:spcBef>
        <a:spcAft>
          <a:spcPts val="288"/>
        </a:spcAft>
        <a:buClr>
          <a:srgbClr val="000000"/>
        </a:buClr>
        <a:buSzPct val="100000"/>
        <a:buFont typeface="Times New Roman" pitchFamily="18" charset="0"/>
        <a:defRPr sz="2600">
          <a:solidFill>
            <a:srgbClr val="000000"/>
          </a:solidFill>
          <a:latin typeface="+mn-lt"/>
          <a:ea typeface="+mn-ea"/>
          <a:cs typeface="+mn-cs"/>
        </a:defRPr>
      </a:lvl6pPr>
      <a:lvl7pPr marL="2969336" indent="-228411" algn="l" defTabSz="448890" rtl="0" eaLnBrk="0" fontAlgn="base" hangingPunct="0">
        <a:lnSpc>
          <a:spcPct val="93000"/>
        </a:lnSpc>
        <a:spcBef>
          <a:spcPct val="0"/>
        </a:spcBef>
        <a:spcAft>
          <a:spcPts val="288"/>
        </a:spcAft>
        <a:buClr>
          <a:srgbClr val="000000"/>
        </a:buClr>
        <a:buSzPct val="100000"/>
        <a:buFont typeface="Times New Roman" pitchFamily="18" charset="0"/>
        <a:defRPr sz="2600">
          <a:solidFill>
            <a:srgbClr val="000000"/>
          </a:solidFill>
          <a:latin typeface="+mn-lt"/>
          <a:ea typeface="+mn-ea"/>
          <a:cs typeface="+mn-cs"/>
        </a:defRPr>
      </a:lvl7pPr>
      <a:lvl8pPr marL="3426160" indent="-228411" algn="l" defTabSz="448890" rtl="0" eaLnBrk="0" fontAlgn="base" hangingPunct="0">
        <a:lnSpc>
          <a:spcPct val="93000"/>
        </a:lnSpc>
        <a:spcBef>
          <a:spcPct val="0"/>
        </a:spcBef>
        <a:spcAft>
          <a:spcPts val="288"/>
        </a:spcAft>
        <a:buClr>
          <a:srgbClr val="000000"/>
        </a:buClr>
        <a:buSzPct val="100000"/>
        <a:buFont typeface="Times New Roman" pitchFamily="18" charset="0"/>
        <a:defRPr sz="2600">
          <a:solidFill>
            <a:srgbClr val="000000"/>
          </a:solidFill>
          <a:latin typeface="+mn-lt"/>
          <a:ea typeface="+mn-ea"/>
          <a:cs typeface="+mn-cs"/>
        </a:defRPr>
      </a:lvl8pPr>
      <a:lvl9pPr marL="3882979" indent="-228411" algn="l" defTabSz="448890" rtl="0" eaLnBrk="0" fontAlgn="base" hangingPunct="0">
        <a:lnSpc>
          <a:spcPct val="93000"/>
        </a:lnSpc>
        <a:spcBef>
          <a:spcPct val="0"/>
        </a:spcBef>
        <a:spcAft>
          <a:spcPts val="288"/>
        </a:spcAft>
        <a:buClr>
          <a:srgbClr val="000000"/>
        </a:buClr>
        <a:buSzPct val="100000"/>
        <a:buFont typeface="Times New Roman" pitchFamily="18" charset="0"/>
        <a:defRPr sz="2600">
          <a:solidFill>
            <a:srgbClr val="000000"/>
          </a:solidFill>
          <a:latin typeface="+mn-lt"/>
          <a:ea typeface="+mn-ea"/>
          <a:cs typeface="+mn-cs"/>
        </a:defRPr>
      </a:lvl9pPr>
    </p:bodyStyle>
    <p:otherStyle>
      <a:defPPr>
        <a:defRPr lang="ru-RU"/>
      </a:defPPr>
      <a:lvl1pPr marL="0" algn="l" defTabSz="913641" rtl="0" eaLnBrk="1" latinLnBrk="0" hangingPunct="1">
        <a:defRPr sz="1800" kern="1200">
          <a:solidFill>
            <a:schemeClr val="tx1"/>
          </a:solidFill>
          <a:latin typeface="+mn-lt"/>
          <a:ea typeface="+mn-ea"/>
          <a:cs typeface="+mn-cs"/>
        </a:defRPr>
      </a:lvl1pPr>
      <a:lvl2pPr marL="456821" algn="l" defTabSz="913641" rtl="0" eaLnBrk="1" latinLnBrk="0" hangingPunct="1">
        <a:defRPr sz="1800" kern="1200">
          <a:solidFill>
            <a:schemeClr val="tx1"/>
          </a:solidFill>
          <a:latin typeface="+mn-lt"/>
          <a:ea typeface="+mn-ea"/>
          <a:cs typeface="+mn-cs"/>
        </a:defRPr>
      </a:lvl2pPr>
      <a:lvl3pPr marL="913641" algn="l" defTabSz="913641" rtl="0" eaLnBrk="1" latinLnBrk="0" hangingPunct="1">
        <a:defRPr sz="1800" kern="1200">
          <a:solidFill>
            <a:schemeClr val="tx1"/>
          </a:solidFill>
          <a:latin typeface="+mn-lt"/>
          <a:ea typeface="+mn-ea"/>
          <a:cs typeface="+mn-cs"/>
        </a:defRPr>
      </a:lvl3pPr>
      <a:lvl4pPr marL="1370462" algn="l" defTabSz="913641" rtl="0" eaLnBrk="1" latinLnBrk="0" hangingPunct="1">
        <a:defRPr sz="1800" kern="1200">
          <a:solidFill>
            <a:schemeClr val="tx1"/>
          </a:solidFill>
          <a:latin typeface="+mn-lt"/>
          <a:ea typeface="+mn-ea"/>
          <a:cs typeface="+mn-cs"/>
        </a:defRPr>
      </a:lvl4pPr>
      <a:lvl5pPr marL="1827283" algn="l" defTabSz="913641" rtl="0" eaLnBrk="1" latinLnBrk="0" hangingPunct="1">
        <a:defRPr sz="1800" kern="1200">
          <a:solidFill>
            <a:schemeClr val="tx1"/>
          </a:solidFill>
          <a:latin typeface="+mn-lt"/>
          <a:ea typeface="+mn-ea"/>
          <a:cs typeface="+mn-cs"/>
        </a:defRPr>
      </a:lvl5pPr>
      <a:lvl6pPr marL="2284104" algn="l" defTabSz="913641" rtl="0" eaLnBrk="1" latinLnBrk="0" hangingPunct="1">
        <a:defRPr sz="1800" kern="1200">
          <a:solidFill>
            <a:schemeClr val="tx1"/>
          </a:solidFill>
          <a:latin typeface="+mn-lt"/>
          <a:ea typeface="+mn-ea"/>
          <a:cs typeface="+mn-cs"/>
        </a:defRPr>
      </a:lvl6pPr>
      <a:lvl7pPr marL="2740926" algn="l" defTabSz="913641" rtl="0" eaLnBrk="1" latinLnBrk="0" hangingPunct="1">
        <a:defRPr sz="1800" kern="1200">
          <a:solidFill>
            <a:schemeClr val="tx1"/>
          </a:solidFill>
          <a:latin typeface="+mn-lt"/>
          <a:ea typeface="+mn-ea"/>
          <a:cs typeface="+mn-cs"/>
        </a:defRPr>
      </a:lvl7pPr>
      <a:lvl8pPr marL="3197747" algn="l" defTabSz="913641" rtl="0" eaLnBrk="1" latinLnBrk="0" hangingPunct="1">
        <a:defRPr sz="1800" kern="1200">
          <a:solidFill>
            <a:schemeClr val="tx1"/>
          </a:solidFill>
          <a:latin typeface="+mn-lt"/>
          <a:ea typeface="+mn-ea"/>
          <a:cs typeface="+mn-cs"/>
        </a:defRPr>
      </a:lvl8pPr>
      <a:lvl9pPr marL="3654568" algn="l" defTabSz="91364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031" y="302737"/>
            <a:ext cx="9072563" cy="1259946"/>
          </a:xfrm>
          <a:prstGeom prst="rect">
            <a:avLst/>
          </a:prstGeom>
        </p:spPr>
        <p:txBody>
          <a:bodyPr vert="horz" lIns="100783" tIns="50392" rIns="100783" bIns="50392" rtlCol="0" anchor="ctr">
            <a:normAutofit/>
          </a:bodyPr>
          <a:lstStyle/>
          <a:p>
            <a:r>
              <a:rPr lang="ru-RU"/>
              <a:t>Образец заголовка</a:t>
            </a:r>
          </a:p>
        </p:txBody>
      </p:sp>
      <p:sp>
        <p:nvSpPr>
          <p:cNvPr id="3" name="Текст 2"/>
          <p:cNvSpPr>
            <a:spLocks noGrp="1"/>
          </p:cNvSpPr>
          <p:nvPr>
            <p:ph type="body" idx="1"/>
          </p:nvPr>
        </p:nvSpPr>
        <p:spPr>
          <a:xfrm>
            <a:off x="504031" y="1763926"/>
            <a:ext cx="9072563" cy="4989036"/>
          </a:xfrm>
          <a:prstGeom prst="rect">
            <a:avLst/>
          </a:prstGeom>
        </p:spPr>
        <p:txBody>
          <a:bodyPr vert="horz" lIns="100783" tIns="50392" rIns="100783" bIns="50392"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504031" y="7006700"/>
            <a:ext cx="2352146" cy="402483"/>
          </a:xfrm>
          <a:prstGeom prst="rect">
            <a:avLst/>
          </a:prstGeom>
        </p:spPr>
        <p:txBody>
          <a:bodyPr vert="horz" lIns="100783" tIns="50392" rIns="100783" bIns="50392" rtlCol="0" anchor="ctr"/>
          <a:lstStyle>
            <a:lvl1pPr algn="l">
              <a:defRPr sz="1300">
                <a:solidFill>
                  <a:schemeClr val="tx1">
                    <a:tint val="75000"/>
                  </a:schemeClr>
                </a:solidFill>
              </a:defRPr>
            </a:lvl1pPr>
          </a:lstStyle>
          <a:p>
            <a:fld id="{CAF4AC7B-476F-476F-89D9-EE0C711E7787}" type="datetimeFigureOut">
              <a:rPr lang="ru-RU" smtClean="0"/>
              <a:t>22.03.2020</a:t>
            </a:fld>
            <a:endParaRPr lang="ru-RU"/>
          </a:p>
        </p:txBody>
      </p:sp>
      <p:sp>
        <p:nvSpPr>
          <p:cNvPr id="5" name="Нижний колонтитул 4"/>
          <p:cNvSpPr>
            <a:spLocks noGrp="1"/>
          </p:cNvSpPr>
          <p:nvPr>
            <p:ph type="ftr" sz="quarter" idx="3"/>
          </p:nvPr>
        </p:nvSpPr>
        <p:spPr>
          <a:xfrm>
            <a:off x="3444214" y="7006700"/>
            <a:ext cx="3192198" cy="402483"/>
          </a:xfrm>
          <a:prstGeom prst="rect">
            <a:avLst/>
          </a:prstGeom>
        </p:spPr>
        <p:txBody>
          <a:bodyPr vert="horz" lIns="100783" tIns="50392" rIns="100783" bIns="50392"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224448" y="7006700"/>
            <a:ext cx="2352146" cy="402483"/>
          </a:xfrm>
          <a:prstGeom prst="rect">
            <a:avLst/>
          </a:prstGeom>
        </p:spPr>
        <p:txBody>
          <a:bodyPr vert="horz" lIns="100783" tIns="50392" rIns="100783" bIns="50392" rtlCol="0" anchor="ctr"/>
          <a:lstStyle>
            <a:lvl1pPr algn="r">
              <a:defRPr sz="1300">
                <a:solidFill>
                  <a:schemeClr val="tx1">
                    <a:tint val="75000"/>
                  </a:schemeClr>
                </a:solidFill>
              </a:defRPr>
            </a:lvl1pPr>
          </a:lstStyle>
          <a:p>
            <a:pPr>
              <a:defRPr/>
            </a:pPr>
            <a:fld id="{F4EB080A-B5F3-420C-A6B4-3A27F0A6F007}" type="slidenum">
              <a:rPr lang="ru-RU" altLang="ru-RU" smtClean="0"/>
              <a:pPr>
                <a:defRPr/>
              </a:pPr>
              <a:t>‹#›</a:t>
            </a:fld>
            <a:endParaRPr lang="ru-RU" altLang="ru-RU"/>
          </a:p>
        </p:txBody>
      </p:sp>
    </p:spTree>
    <p:extLst>
      <p:ext uri="{BB962C8B-B14F-4D97-AF65-F5344CB8AC3E}">
        <p14:creationId xmlns:p14="http://schemas.microsoft.com/office/powerpoint/2010/main" val="101640122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1007838" rtl="0" eaLnBrk="1" latinLnBrk="0" hangingPunct="1">
        <a:spcBef>
          <a:spcPct val="0"/>
        </a:spcBef>
        <a:buNone/>
        <a:defRPr sz="4900" kern="1200">
          <a:solidFill>
            <a:schemeClr val="tx1"/>
          </a:solidFill>
          <a:latin typeface="+mj-lt"/>
          <a:ea typeface="+mj-ea"/>
          <a:cs typeface="+mj-cs"/>
        </a:defRPr>
      </a:lvl1pPr>
    </p:titleStyle>
    <p:bodyStyle>
      <a:lvl1pPr marL="377940" indent="-377940" algn="l" defTabSz="1007838"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18869" indent="-314949" algn="l" defTabSz="1007838"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59799" indent="-251960" algn="l" defTabSz="1007838"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63717" indent="-251960" algn="l" defTabSz="100783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67637" indent="-251960" algn="l" defTabSz="100783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71557" indent="-251960" algn="l" defTabSz="100783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75476" indent="-251960" algn="l" defTabSz="100783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9395" indent="-251960" algn="l" defTabSz="100783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83314" indent="-251960" algn="l" defTabSz="100783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ru-RU"/>
      </a:defPPr>
      <a:lvl1pPr marL="0" algn="l" defTabSz="1007838" rtl="0" eaLnBrk="1" latinLnBrk="0" hangingPunct="1">
        <a:defRPr sz="2000" kern="1200">
          <a:solidFill>
            <a:schemeClr val="tx1"/>
          </a:solidFill>
          <a:latin typeface="+mn-lt"/>
          <a:ea typeface="+mn-ea"/>
          <a:cs typeface="+mn-cs"/>
        </a:defRPr>
      </a:lvl1pPr>
      <a:lvl2pPr marL="503920" algn="l" defTabSz="1007838" rtl="0" eaLnBrk="1" latinLnBrk="0" hangingPunct="1">
        <a:defRPr sz="2000" kern="1200">
          <a:solidFill>
            <a:schemeClr val="tx1"/>
          </a:solidFill>
          <a:latin typeface="+mn-lt"/>
          <a:ea typeface="+mn-ea"/>
          <a:cs typeface="+mn-cs"/>
        </a:defRPr>
      </a:lvl2pPr>
      <a:lvl3pPr marL="1007838" algn="l" defTabSz="1007838" rtl="0" eaLnBrk="1" latinLnBrk="0" hangingPunct="1">
        <a:defRPr sz="2000" kern="1200">
          <a:solidFill>
            <a:schemeClr val="tx1"/>
          </a:solidFill>
          <a:latin typeface="+mn-lt"/>
          <a:ea typeface="+mn-ea"/>
          <a:cs typeface="+mn-cs"/>
        </a:defRPr>
      </a:lvl3pPr>
      <a:lvl4pPr marL="1511758" algn="l" defTabSz="1007838" rtl="0" eaLnBrk="1" latinLnBrk="0" hangingPunct="1">
        <a:defRPr sz="2000" kern="1200">
          <a:solidFill>
            <a:schemeClr val="tx1"/>
          </a:solidFill>
          <a:latin typeface="+mn-lt"/>
          <a:ea typeface="+mn-ea"/>
          <a:cs typeface="+mn-cs"/>
        </a:defRPr>
      </a:lvl4pPr>
      <a:lvl5pPr marL="2015677" algn="l" defTabSz="1007838" rtl="0" eaLnBrk="1" latinLnBrk="0" hangingPunct="1">
        <a:defRPr sz="2000" kern="1200">
          <a:solidFill>
            <a:schemeClr val="tx1"/>
          </a:solidFill>
          <a:latin typeface="+mn-lt"/>
          <a:ea typeface="+mn-ea"/>
          <a:cs typeface="+mn-cs"/>
        </a:defRPr>
      </a:lvl5pPr>
      <a:lvl6pPr marL="2519597" algn="l" defTabSz="1007838" rtl="0" eaLnBrk="1" latinLnBrk="0" hangingPunct="1">
        <a:defRPr sz="2000" kern="1200">
          <a:solidFill>
            <a:schemeClr val="tx1"/>
          </a:solidFill>
          <a:latin typeface="+mn-lt"/>
          <a:ea typeface="+mn-ea"/>
          <a:cs typeface="+mn-cs"/>
        </a:defRPr>
      </a:lvl6pPr>
      <a:lvl7pPr marL="3023515" algn="l" defTabSz="1007838" rtl="0" eaLnBrk="1" latinLnBrk="0" hangingPunct="1">
        <a:defRPr sz="2000" kern="1200">
          <a:solidFill>
            <a:schemeClr val="tx1"/>
          </a:solidFill>
          <a:latin typeface="+mn-lt"/>
          <a:ea typeface="+mn-ea"/>
          <a:cs typeface="+mn-cs"/>
        </a:defRPr>
      </a:lvl7pPr>
      <a:lvl8pPr marL="3527435" algn="l" defTabSz="1007838" rtl="0" eaLnBrk="1" latinLnBrk="0" hangingPunct="1">
        <a:defRPr sz="2000" kern="1200">
          <a:solidFill>
            <a:schemeClr val="tx1"/>
          </a:solidFill>
          <a:latin typeface="+mn-lt"/>
          <a:ea typeface="+mn-ea"/>
          <a:cs typeface="+mn-cs"/>
        </a:defRPr>
      </a:lvl8pPr>
      <a:lvl9pPr marL="4031354" algn="l" defTabSz="100783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24.wmf"/></Relationships>
</file>

<file path=ppt/slides/_rels/slide11.xml.rels><?xml version="1.0" encoding="UTF-8" standalone="yes"?>
<Relationships xmlns="http://schemas.openxmlformats.org/package/2006/relationships"><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slides/_rels/slide12.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33.wmf"/><Relationship Id="rId11" Type="http://schemas.openxmlformats.org/officeDocument/2006/relationships/image" Target="../media/image38.wmf"/><Relationship Id="rId5" Type="http://schemas.openxmlformats.org/officeDocument/2006/relationships/image" Target="../media/image32.wmf"/><Relationship Id="rId10" Type="http://schemas.openxmlformats.org/officeDocument/2006/relationships/image" Target="../media/image37.wmf"/><Relationship Id="rId4" Type="http://schemas.openxmlformats.org/officeDocument/2006/relationships/image" Target="../media/image31.wmf"/><Relationship Id="rId9" Type="http://schemas.openxmlformats.org/officeDocument/2006/relationships/image" Target="../media/image36.wmf"/></Relationships>
</file>

<file path=ppt/slides/_rels/slide13.x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image" Target="../media/image43.emf"/><Relationship Id="rId5" Type="http://schemas.openxmlformats.org/officeDocument/2006/relationships/oleObject" Target="../embeddings/oleObject4.bin"/><Relationship Id="rId4" Type="http://schemas.openxmlformats.org/officeDocument/2006/relationships/image" Target="../media/image44.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vmlDrawing" Target="../drawings/vmlDrawing3.vml"/><Relationship Id="rId6" Type="http://schemas.openxmlformats.org/officeDocument/2006/relationships/image" Target="../media/image45.wmf"/><Relationship Id="rId5" Type="http://schemas.openxmlformats.org/officeDocument/2006/relationships/oleObject" Target="../embeddings/oleObject5.bin"/><Relationship Id="rId4" Type="http://schemas.openxmlformats.org/officeDocument/2006/relationships/image" Target="../media/image46.emf"/></Relationships>
</file>

<file path=ppt/slides/_rels/slide16.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8.xml"/><Relationship Id="rId1" Type="http://schemas.openxmlformats.org/officeDocument/2006/relationships/vmlDrawing" Target="../drawings/vmlDrawing4.vml"/><Relationship Id="rId5" Type="http://schemas.openxmlformats.org/officeDocument/2006/relationships/image" Target="../media/image48.w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52.wmf"/><Relationship Id="rId3" Type="http://schemas.openxmlformats.org/officeDocument/2006/relationships/notesSlide" Target="../notesSlides/notesSlide18.xml"/><Relationship Id="rId7" Type="http://schemas.openxmlformats.org/officeDocument/2006/relationships/image" Target="../media/image49.wmf"/><Relationship Id="rId12" Type="http://schemas.openxmlformats.org/officeDocument/2006/relationships/oleObject" Target="../embeddings/oleObject10.bin"/><Relationship Id="rId2" Type="http://schemas.openxmlformats.org/officeDocument/2006/relationships/slideLayout" Target="../slideLayouts/slideLayout18.xml"/><Relationship Id="rId1" Type="http://schemas.openxmlformats.org/officeDocument/2006/relationships/vmlDrawing" Target="../drawings/vmlDrawing5.vml"/><Relationship Id="rId6" Type="http://schemas.openxmlformats.org/officeDocument/2006/relationships/oleObject" Target="../embeddings/oleObject7.bin"/><Relationship Id="rId11" Type="http://schemas.openxmlformats.org/officeDocument/2006/relationships/image" Target="../media/image51.wmf"/><Relationship Id="rId5" Type="http://schemas.openxmlformats.org/officeDocument/2006/relationships/image" Target="../media/image54.emf"/><Relationship Id="rId10" Type="http://schemas.openxmlformats.org/officeDocument/2006/relationships/oleObject" Target="../embeddings/oleObject9.bin"/><Relationship Id="rId4" Type="http://schemas.openxmlformats.org/officeDocument/2006/relationships/image" Target="../media/image53.emf"/><Relationship Id="rId9" Type="http://schemas.openxmlformats.org/officeDocument/2006/relationships/image" Target="../media/image50.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59.wmf"/><Relationship Id="rId18" Type="http://schemas.openxmlformats.org/officeDocument/2006/relationships/oleObject" Target="../embeddings/oleObject18.bin"/><Relationship Id="rId3" Type="http://schemas.openxmlformats.org/officeDocument/2006/relationships/notesSlide" Target="../notesSlides/notesSlide19.xml"/><Relationship Id="rId7" Type="http://schemas.openxmlformats.org/officeDocument/2006/relationships/image" Target="../media/image56.wmf"/><Relationship Id="rId12" Type="http://schemas.openxmlformats.org/officeDocument/2006/relationships/oleObject" Target="../embeddings/oleObject15.bin"/><Relationship Id="rId17" Type="http://schemas.openxmlformats.org/officeDocument/2006/relationships/image" Target="../media/image61.wmf"/><Relationship Id="rId2" Type="http://schemas.openxmlformats.org/officeDocument/2006/relationships/slideLayout" Target="../slideLayouts/slideLayout18.xml"/><Relationship Id="rId16" Type="http://schemas.openxmlformats.org/officeDocument/2006/relationships/oleObject" Target="../embeddings/oleObject17.bin"/><Relationship Id="rId1" Type="http://schemas.openxmlformats.org/officeDocument/2006/relationships/vmlDrawing" Target="../drawings/vmlDrawing6.vml"/><Relationship Id="rId6" Type="http://schemas.openxmlformats.org/officeDocument/2006/relationships/oleObject" Target="../embeddings/oleObject12.bin"/><Relationship Id="rId11" Type="http://schemas.openxmlformats.org/officeDocument/2006/relationships/image" Target="../media/image58.wmf"/><Relationship Id="rId5" Type="http://schemas.openxmlformats.org/officeDocument/2006/relationships/image" Target="../media/image55.wmf"/><Relationship Id="rId15" Type="http://schemas.openxmlformats.org/officeDocument/2006/relationships/image" Target="../media/image60.wmf"/><Relationship Id="rId10" Type="http://schemas.openxmlformats.org/officeDocument/2006/relationships/oleObject" Target="../embeddings/oleObject14.bin"/><Relationship Id="rId19" Type="http://schemas.openxmlformats.org/officeDocument/2006/relationships/image" Target="../media/image62.wmf"/><Relationship Id="rId4" Type="http://schemas.openxmlformats.org/officeDocument/2006/relationships/oleObject" Target="../embeddings/oleObject11.bin"/><Relationship Id="rId9" Type="http://schemas.openxmlformats.org/officeDocument/2006/relationships/image" Target="../media/image57.wmf"/><Relationship Id="rId1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67.wmf"/><Relationship Id="rId3" Type="http://schemas.openxmlformats.org/officeDocument/2006/relationships/notesSlide" Target="../notesSlides/notesSlide20.xml"/><Relationship Id="rId7" Type="http://schemas.openxmlformats.org/officeDocument/2006/relationships/image" Target="../media/image64.wmf"/><Relationship Id="rId12" Type="http://schemas.openxmlformats.org/officeDocument/2006/relationships/oleObject" Target="../embeddings/oleObject23.bin"/><Relationship Id="rId2" Type="http://schemas.openxmlformats.org/officeDocument/2006/relationships/slideLayout" Target="../slideLayouts/slideLayout18.xml"/><Relationship Id="rId1" Type="http://schemas.openxmlformats.org/officeDocument/2006/relationships/vmlDrawing" Target="../drawings/vmlDrawing7.vml"/><Relationship Id="rId6" Type="http://schemas.openxmlformats.org/officeDocument/2006/relationships/oleObject" Target="../embeddings/oleObject20.bin"/><Relationship Id="rId11" Type="http://schemas.openxmlformats.org/officeDocument/2006/relationships/image" Target="../media/image66.wmf"/><Relationship Id="rId5" Type="http://schemas.openxmlformats.org/officeDocument/2006/relationships/image" Target="../media/image63.w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65.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8.xml"/><Relationship Id="rId1" Type="http://schemas.openxmlformats.org/officeDocument/2006/relationships/vmlDrawing" Target="../drawings/vmlDrawing8.vml"/><Relationship Id="rId5" Type="http://schemas.openxmlformats.org/officeDocument/2006/relationships/image" Target="../media/image68.wmf"/><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image" Target="../media/image69.emf"/><Relationship Id="rId2" Type="http://schemas.openxmlformats.org/officeDocument/2006/relationships/notesSlide" Target="../notesSlides/notesSlide22.xml"/><Relationship Id="rId1" Type="http://schemas.openxmlformats.org/officeDocument/2006/relationships/slideLayout" Target="../slideLayouts/slideLayout18.xml"/><Relationship Id="rId4" Type="http://schemas.openxmlformats.org/officeDocument/2006/relationships/image" Target="../media/image70.e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73.emf"/><Relationship Id="rId3" Type="http://schemas.openxmlformats.org/officeDocument/2006/relationships/notesSlide" Target="../notesSlides/notesSlide23.xml"/><Relationship Id="rId7" Type="http://schemas.openxmlformats.org/officeDocument/2006/relationships/image" Target="../media/image79.emf"/><Relationship Id="rId12" Type="http://schemas.openxmlformats.org/officeDocument/2006/relationships/oleObject" Target="../embeddings/oleObject27.bin"/><Relationship Id="rId17" Type="http://schemas.openxmlformats.org/officeDocument/2006/relationships/image" Target="../media/image75.emf"/><Relationship Id="rId2" Type="http://schemas.openxmlformats.org/officeDocument/2006/relationships/slideLayout" Target="../slideLayouts/slideLayout18.xml"/><Relationship Id="rId16" Type="http://schemas.openxmlformats.org/officeDocument/2006/relationships/oleObject" Target="../embeddings/oleObject29.bin"/><Relationship Id="rId1" Type="http://schemas.openxmlformats.org/officeDocument/2006/relationships/vmlDrawing" Target="../drawings/vmlDrawing9.vml"/><Relationship Id="rId6" Type="http://schemas.openxmlformats.org/officeDocument/2006/relationships/image" Target="../media/image78.emf"/><Relationship Id="rId11" Type="http://schemas.openxmlformats.org/officeDocument/2006/relationships/image" Target="../media/image72.emf"/><Relationship Id="rId5" Type="http://schemas.openxmlformats.org/officeDocument/2006/relationships/image" Target="../media/image77.emf"/><Relationship Id="rId15" Type="http://schemas.openxmlformats.org/officeDocument/2006/relationships/image" Target="../media/image74.emf"/><Relationship Id="rId10" Type="http://schemas.openxmlformats.org/officeDocument/2006/relationships/oleObject" Target="../embeddings/oleObject26.bin"/><Relationship Id="rId4" Type="http://schemas.openxmlformats.org/officeDocument/2006/relationships/image" Target="../media/image76.emf"/><Relationship Id="rId9" Type="http://schemas.openxmlformats.org/officeDocument/2006/relationships/image" Target="../media/image71.emf"/><Relationship Id="rId14" Type="http://schemas.openxmlformats.org/officeDocument/2006/relationships/oleObject" Target="../embeddings/oleObject28.bin"/></Relationships>
</file>

<file path=ppt/slides/_rels/slide24.xml.rels><?xml version="1.0" encoding="UTF-8" standalone="yes"?>
<Relationships xmlns="http://schemas.openxmlformats.org/package/2006/relationships"><Relationship Id="rId8" Type="http://schemas.openxmlformats.org/officeDocument/2006/relationships/image" Target="../media/image84.emf"/><Relationship Id="rId3" Type="http://schemas.openxmlformats.org/officeDocument/2006/relationships/image" Target="../media/image80.emf"/><Relationship Id="rId7" Type="http://schemas.openxmlformats.org/officeDocument/2006/relationships/image" Target="../media/image83.emf"/><Relationship Id="rId2" Type="http://schemas.openxmlformats.org/officeDocument/2006/relationships/notesSlide" Target="../notesSlides/notesSlide24.xml"/><Relationship Id="rId1" Type="http://schemas.openxmlformats.org/officeDocument/2006/relationships/slideLayout" Target="../slideLayouts/slideLayout18.xml"/><Relationship Id="rId6" Type="http://schemas.openxmlformats.org/officeDocument/2006/relationships/image" Target="../media/image79.emf"/><Relationship Id="rId5" Type="http://schemas.openxmlformats.org/officeDocument/2006/relationships/image" Target="../media/image82.emf"/><Relationship Id="rId4" Type="http://schemas.openxmlformats.org/officeDocument/2006/relationships/image" Target="../media/image81.emf"/></Relationships>
</file>

<file path=ppt/slides/_rels/slide25.xml.rels><?xml version="1.0" encoding="UTF-8" standalone="yes"?>
<Relationships xmlns="http://schemas.openxmlformats.org/package/2006/relationships"><Relationship Id="rId3" Type="http://schemas.openxmlformats.org/officeDocument/2006/relationships/image" Target="../media/image85.emf"/><Relationship Id="rId7" Type="http://schemas.openxmlformats.org/officeDocument/2006/relationships/image" Target="../media/image88.emf"/><Relationship Id="rId2" Type="http://schemas.openxmlformats.org/officeDocument/2006/relationships/notesSlide" Target="../notesSlides/notesSlide25.xml"/><Relationship Id="rId1" Type="http://schemas.openxmlformats.org/officeDocument/2006/relationships/slideLayout" Target="../slideLayouts/slideLayout18.xml"/><Relationship Id="rId6" Type="http://schemas.openxmlformats.org/officeDocument/2006/relationships/image" Target="../media/image81.emf"/><Relationship Id="rId5" Type="http://schemas.openxmlformats.org/officeDocument/2006/relationships/image" Target="../media/image87.emf"/><Relationship Id="rId4" Type="http://schemas.openxmlformats.org/officeDocument/2006/relationships/image" Target="../media/image86.emf"/></Relationships>
</file>

<file path=ppt/slides/_rels/slide26.xml.rels><?xml version="1.0" encoding="UTF-8" standalone="yes"?>
<Relationships xmlns="http://schemas.openxmlformats.org/package/2006/relationships"><Relationship Id="rId8" Type="http://schemas.openxmlformats.org/officeDocument/2006/relationships/image" Target="../media/image89.wmf"/><Relationship Id="rId13" Type="http://schemas.openxmlformats.org/officeDocument/2006/relationships/oleObject" Target="../embeddings/oleObject33.bin"/><Relationship Id="rId3" Type="http://schemas.openxmlformats.org/officeDocument/2006/relationships/notesSlide" Target="../notesSlides/notesSlide26.xml"/><Relationship Id="rId7" Type="http://schemas.openxmlformats.org/officeDocument/2006/relationships/oleObject" Target="../embeddings/oleObject30.bin"/><Relationship Id="rId12" Type="http://schemas.openxmlformats.org/officeDocument/2006/relationships/image" Target="../media/image91.wmf"/><Relationship Id="rId2" Type="http://schemas.openxmlformats.org/officeDocument/2006/relationships/slideLayout" Target="../slideLayouts/slideLayout18.xml"/><Relationship Id="rId1" Type="http://schemas.openxmlformats.org/officeDocument/2006/relationships/vmlDrawing" Target="../drawings/vmlDrawing10.vml"/><Relationship Id="rId6" Type="http://schemas.openxmlformats.org/officeDocument/2006/relationships/image" Target="../media/image95.emf"/><Relationship Id="rId11" Type="http://schemas.openxmlformats.org/officeDocument/2006/relationships/oleObject" Target="../embeddings/oleObject32.bin"/><Relationship Id="rId5" Type="http://schemas.openxmlformats.org/officeDocument/2006/relationships/image" Target="../media/image94.emf"/><Relationship Id="rId10" Type="http://schemas.openxmlformats.org/officeDocument/2006/relationships/image" Target="../media/image90.wmf"/><Relationship Id="rId4" Type="http://schemas.openxmlformats.org/officeDocument/2006/relationships/image" Target="../media/image93.emf"/><Relationship Id="rId9" Type="http://schemas.openxmlformats.org/officeDocument/2006/relationships/oleObject" Target="../embeddings/oleObject31.bin"/><Relationship Id="rId14" Type="http://schemas.openxmlformats.org/officeDocument/2006/relationships/image" Target="../media/image92.wmf"/></Relationships>
</file>

<file path=ppt/slides/_rels/slide27.xml.rels><?xml version="1.0" encoding="UTF-8" standalone="yes"?>
<Relationships xmlns="http://schemas.openxmlformats.org/package/2006/relationships"><Relationship Id="rId8" Type="http://schemas.openxmlformats.org/officeDocument/2006/relationships/image" Target="../media/image97.wmf"/><Relationship Id="rId3" Type="http://schemas.openxmlformats.org/officeDocument/2006/relationships/notesSlide" Target="../notesSlides/notesSlide27.xml"/><Relationship Id="rId7" Type="http://schemas.openxmlformats.org/officeDocument/2006/relationships/oleObject" Target="../embeddings/oleObject35.bin"/><Relationship Id="rId12" Type="http://schemas.openxmlformats.org/officeDocument/2006/relationships/image" Target="../media/image99.wmf"/><Relationship Id="rId2" Type="http://schemas.openxmlformats.org/officeDocument/2006/relationships/slideLayout" Target="../slideLayouts/slideLayout18.xml"/><Relationship Id="rId1" Type="http://schemas.openxmlformats.org/officeDocument/2006/relationships/vmlDrawing" Target="../drawings/vmlDrawing11.vml"/><Relationship Id="rId6" Type="http://schemas.openxmlformats.org/officeDocument/2006/relationships/image" Target="../media/image96.wmf"/><Relationship Id="rId11" Type="http://schemas.openxmlformats.org/officeDocument/2006/relationships/oleObject" Target="../embeddings/oleObject37.bin"/><Relationship Id="rId5" Type="http://schemas.openxmlformats.org/officeDocument/2006/relationships/oleObject" Target="../embeddings/oleObject34.bin"/><Relationship Id="rId10" Type="http://schemas.openxmlformats.org/officeDocument/2006/relationships/image" Target="../media/image98.wmf"/><Relationship Id="rId4" Type="http://schemas.openxmlformats.org/officeDocument/2006/relationships/image" Target="../media/image100.emf"/><Relationship Id="rId9"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13" Type="http://schemas.openxmlformats.org/officeDocument/2006/relationships/image" Target="../media/image107.png"/><Relationship Id="rId18" Type="http://schemas.openxmlformats.org/officeDocument/2006/relationships/oleObject" Target="../embeddings/oleObject40.bin"/><Relationship Id="rId3" Type="http://schemas.openxmlformats.org/officeDocument/2006/relationships/notesSlide" Target="../notesSlides/notesSlide28.xml"/><Relationship Id="rId7" Type="http://schemas.openxmlformats.org/officeDocument/2006/relationships/image" Target="../media/image102.wmf"/><Relationship Id="rId12" Type="http://schemas.openxmlformats.org/officeDocument/2006/relationships/image" Target="../media/image106.png"/><Relationship Id="rId17" Type="http://schemas.openxmlformats.org/officeDocument/2006/relationships/image" Target="../media/image108.emf"/><Relationship Id="rId2" Type="http://schemas.openxmlformats.org/officeDocument/2006/relationships/slideLayout" Target="../slideLayouts/slideLayout18.xml"/><Relationship Id="rId16" Type="http://schemas.openxmlformats.org/officeDocument/2006/relationships/image" Target="../media/image110.png"/><Relationship Id="rId1" Type="http://schemas.openxmlformats.org/officeDocument/2006/relationships/vmlDrawing" Target="../drawings/vmlDrawing12.vml"/><Relationship Id="rId6" Type="http://schemas.openxmlformats.org/officeDocument/2006/relationships/oleObject" Target="../embeddings/oleObject39.bin"/><Relationship Id="rId11" Type="http://schemas.openxmlformats.org/officeDocument/2006/relationships/image" Target="../media/image105.png"/><Relationship Id="rId5" Type="http://schemas.openxmlformats.org/officeDocument/2006/relationships/image" Target="../media/image101.wmf"/><Relationship Id="rId15" Type="http://schemas.openxmlformats.org/officeDocument/2006/relationships/image" Target="../media/image109.png"/><Relationship Id="rId10" Type="http://schemas.openxmlformats.org/officeDocument/2006/relationships/image" Target="../media/image104.png"/><Relationship Id="rId19" Type="http://schemas.openxmlformats.org/officeDocument/2006/relationships/image" Target="../media/image103.wmf"/><Relationship Id="rId4" Type="http://schemas.openxmlformats.org/officeDocument/2006/relationships/oleObject" Target="../embeddings/oleObject38.bin"/><Relationship Id="rId14" Type="http://schemas.openxmlformats.org/officeDocument/2006/relationships/image" Target="../media/image108.png"/></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image" Target="../media/image113.wmf"/><Relationship Id="rId3" Type="http://schemas.openxmlformats.org/officeDocument/2006/relationships/notesSlide" Target="../notesSlides/notesSlide29.xml"/><Relationship Id="rId7" Type="http://schemas.openxmlformats.org/officeDocument/2006/relationships/image" Target="../media/image110.wmf"/><Relationship Id="rId12" Type="http://schemas.openxmlformats.org/officeDocument/2006/relationships/oleObject" Target="../embeddings/oleObject45.bin"/><Relationship Id="rId2" Type="http://schemas.openxmlformats.org/officeDocument/2006/relationships/slideLayout" Target="../slideLayouts/slideLayout18.xml"/><Relationship Id="rId1" Type="http://schemas.openxmlformats.org/officeDocument/2006/relationships/vmlDrawing" Target="../drawings/vmlDrawing13.vml"/><Relationship Id="rId6" Type="http://schemas.openxmlformats.org/officeDocument/2006/relationships/oleObject" Target="../embeddings/oleObject42.bin"/><Relationship Id="rId11" Type="http://schemas.openxmlformats.org/officeDocument/2006/relationships/image" Target="../media/image112.wmf"/><Relationship Id="rId5" Type="http://schemas.openxmlformats.org/officeDocument/2006/relationships/image" Target="../media/image109.wmf"/><Relationship Id="rId15" Type="http://schemas.openxmlformats.org/officeDocument/2006/relationships/image" Target="../media/image114.wmf"/><Relationship Id="rId10" Type="http://schemas.openxmlformats.org/officeDocument/2006/relationships/oleObject" Target="../embeddings/oleObject44.bin"/><Relationship Id="rId4" Type="http://schemas.openxmlformats.org/officeDocument/2006/relationships/oleObject" Target="../embeddings/oleObject41.bin"/><Relationship Id="rId9" Type="http://schemas.openxmlformats.org/officeDocument/2006/relationships/image" Target="../media/image111.wmf"/><Relationship Id="rId14" Type="http://schemas.openxmlformats.org/officeDocument/2006/relationships/oleObject" Target="../embeddings/oleObject46.bin"/></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5.wmf"/><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image" Target="../media/image119.emf"/><Relationship Id="rId3" Type="http://schemas.openxmlformats.org/officeDocument/2006/relationships/notesSlide" Target="../notesSlides/notesSlide31.xml"/><Relationship Id="rId7" Type="http://schemas.openxmlformats.org/officeDocument/2006/relationships/image" Target="../media/image116.emf"/><Relationship Id="rId12" Type="http://schemas.openxmlformats.org/officeDocument/2006/relationships/oleObject" Target="../embeddings/oleObject51.bin"/><Relationship Id="rId2" Type="http://schemas.openxmlformats.org/officeDocument/2006/relationships/slideLayout" Target="../slideLayouts/slideLayout18.xml"/><Relationship Id="rId1" Type="http://schemas.openxmlformats.org/officeDocument/2006/relationships/vmlDrawing" Target="../drawings/vmlDrawing14.vml"/><Relationship Id="rId6" Type="http://schemas.openxmlformats.org/officeDocument/2006/relationships/oleObject" Target="../embeddings/oleObject48.bin"/><Relationship Id="rId11" Type="http://schemas.openxmlformats.org/officeDocument/2006/relationships/image" Target="../media/image118.emf"/><Relationship Id="rId5" Type="http://schemas.openxmlformats.org/officeDocument/2006/relationships/image" Target="../media/image115.emf"/><Relationship Id="rId10" Type="http://schemas.openxmlformats.org/officeDocument/2006/relationships/oleObject" Target="../embeddings/oleObject50.bin"/><Relationship Id="rId4" Type="http://schemas.openxmlformats.org/officeDocument/2006/relationships/oleObject" Target="../embeddings/oleObject47.bin"/><Relationship Id="rId9" Type="http://schemas.openxmlformats.org/officeDocument/2006/relationships/image" Target="../media/image117.e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image" Target="../media/image123.emf"/><Relationship Id="rId18" Type="http://schemas.openxmlformats.org/officeDocument/2006/relationships/oleObject" Target="../embeddings/oleObject60.bin"/><Relationship Id="rId3" Type="http://schemas.openxmlformats.org/officeDocument/2006/relationships/notesSlide" Target="../notesSlides/notesSlide32.xml"/><Relationship Id="rId21" Type="http://schemas.openxmlformats.org/officeDocument/2006/relationships/image" Target="../media/image127.emf"/><Relationship Id="rId7" Type="http://schemas.openxmlformats.org/officeDocument/2006/relationships/image" Target="../media/image121.emf"/><Relationship Id="rId12" Type="http://schemas.openxmlformats.org/officeDocument/2006/relationships/oleObject" Target="../embeddings/oleObject57.bin"/><Relationship Id="rId17" Type="http://schemas.openxmlformats.org/officeDocument/2006/relationships/image" Target="../media/image125.emf"/><Relationship Id="rId2" Type="http://schemas.openxmlformats.org/officeDocument/2006/relationships/slideLayout" Target="../slideLayouts/slideLayout18.xml"/><Relationship Id="rId16" Type="http://schemas.openxmlformats.org/officeDocument/2006/relationships/oleObject" Target="../embeddings/oleObject59.bin"/><Relationship Id="rId20" Type="http://schemas.openxmlformats.org/officeDocument/2006/relationships/oleObject" Target="../embeddings/oleObject61.bin"/><Relationship Id="rId1" Type="http://schemas.openxmlformats.org/officeDocument/2006/relationships/vmlDrawing" Target="../drawings/vmlDrawing15.vml"/><Relationship Id="rId6" Type="http://schemas.openxmlformats.org/officeDocument/2006/relationships/oleObject" Target="../embeddings/oleObject53.bin"/><Relationship Id="rId11" Type="http://schemas.openxmlformats.org/officeDocument/2006/relationships/image" Target="../media/image122.emf"/><Relationship Id="rId5" Type="http://schemas.openxmlformats.org/officeDocument/2006/relationships/image" Target="../media/image120.emf"/><Relationship Id="rId15" Type="http://schemas.openxmlformats.org/officeDocument/2006/relationships/image" Target="../media/image124.emf"/><Relationship Id="rId23" Type="http://schemas.openxmlformats.org/officeDocument/2006/relationships/image" Target="../media/image128.emf"/><Relationship Id="rId10" Type="http://schemas.openxmlformats.org/officeDocument/2006/relationships/oleObject" Target="../embeddings/oleObject56.bin"/><Relationship Id="rId19" Type="http://schemas.openxmlformats.org/officeDocument/2006/relationships/image" Target="../media/image126.emf"/><Relationship Id="rId4" Type="http://schemas.openxmlformats.org/officeDocument/2006/relationships/oleObject" Target="../embeddings/oleObject52.bin"/><Relationship Id="rId9" Type="http://schemas.openxmlformats.org/officeDocument/2006/relationships/oleObject" Target="../embeddings/oleObject55.bin"/><Relationship Id="rId14" Type="http://schemas.openxmlformats.org/officeDocument/2006/relationships/oleObject" Target="../embeddings/oleObject58.bin"/><Relationship Id="rId22" Type="http://schemas.openxmlformats.org/officeDocument/2006/relationships/oleObject" Target="../embeddings/oleObject62.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image" Target="../media/image132.emf"/><Relationship Id="rId3" Type="http://schemas.openxmlformats.org/officeDocument/2006/relationships/notesSlide" Target="../notesSlides/notesSlide33.xml"/><Relationship Id="rId7" Type="http://schemas.openxmlformats.org/officeDocument/2006/relationships/image" Target="../media/image129.emf"/><Relationship Id="rId12" Type="http://schemas.openxmlformats.org/officeDocument/2006/relationships/oleObject" Target="../embeddings/oleObject67.bin"/><Relationship Id="rId2" Type="http://schemas.openxmlformats.org/officeDocument/2006/relationships/slideLayout" Target="../slideLayouts/slideLayout18.xml"/><Relationship Id="rId1" Type="http://schemas.openxmlformats.org/officeDocument/2006/relationships/vmlDrawing" Target="../drawings/vmlDrawing16.vml"/><Relationship Id="rId6" Type="http://schemas.openxmlformats.org/officeDocument/2006/relationships/oleObject" Target="../embeddings/oleObject64.bin"/><Relationship Id="rId11" Type="http://schemas.openxmlformats.org/officeDocument/2006/relationships/image" Target="../media/image131.emf"/><Relationship Id="rId5" Type="http://schemas.openxmlformats.org/officeDocument/2006/relationships/image" Target="../media/image120.emf"/><Relationship Id="rId15" Type="http://schemas.openxmlformats.org/officeDocument/2006/relationships/image" Target="../media/image133.emf"/><Relationship Id="rId10" Type="http://schemas.openxmlformats.org/officeDocument/2006/relationships/oleObject" Target="../embeddings/oleObject66.bin"/><Relationship Id="rId4" Type="http://schemas.openxmlformats.org/officeDocument/2006/relationships/oleObject" Target="../embeddings/oleObject63.bin"/><Relationship Id="rId9" Type="http://schemas.openxmlformats.org/officeDocument/2006/relationships/image" Target="../media/image130.emf"/><Relationship Id="rId14" Type="http://schemas.openxmlformats.org/officeDocument/2006/relationships/oleObject" Target="../embeddings/oleObject68.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71.bin"/><Relationship Id="rId13" Type="http://schemas.openxmlformats.org/officeDocument/2006/relationships/image" Target="../media/image137.emf"/><Relationship Id="rId3" Type="http://schemas.openxmlformats.org/officeDocument/2006/relationships/notesSlide" Target="../notesSlides/notesSlide34.xml"/><Relationship Id="rId7" Type="http://schemas.openxmlformats.org/officeDocument/2006/relationships/image" Target="../media/image135.emf"/><Relationship Id="rId12" Type="http://schemas.openxmlformats.org/officeDocument/2006/relationships/oleObject" Target="../embeddings/oleObject73.bin"/><Relationship Id="rId2" Type="http://schemas.openxmlformats.org/officeDocument/2006/relationships/slideLayout" Target="../slideLayouts/slideLayout18.xml"/><Relationship Id="rId1" Type="http://schemas.openxmlformats.org/officeDocument/2006/relationships/vmlDrawing" Target="../drawings/vmlDrawing17.vml"/><Relationship Id="rId6" Type="http://schemas.openxmlformats.org/officeDocument/2006/relationships/oleObject" Target="../embeddings/oleObject70.bin"/><Relationship Id="rId11" Type="http://schemas.openxmlformats.org/officeDocument/2006/relationships/image" Target="../media/image136.emf"/><Relationship Id="rId5" Type="http://schemas.openxmlformats.org/officeDocument/2006/relationships/image" Target="../media/image134.emf"/><Relationship Id="rId15" Type="http://schemas.openxmlformats.org/officeDocument/2006/relationships/image" Target="../media/image138.emf"/><Relationship Id="rId10" Type="http://schemas.openxmlformats.org/officeDocument/2006/relationships/oleObject" Target="../embeddings/oleObject72.bin"/><Relationship Id="rId4" Type="http://schemas.openxmlformats.org/officeDocument/2006/relationships/oleObject" Target="../embeddings/oleObject69.bin"/><Relationship Id="rId9" Type="http://schemas.openxmlformats.org/officeDocument/2006/relationships/image" Target="../media/image133.emf"/><Relationship Id="rId14" Type="http://schemas.openxmlformats.org/officeDocument/2006/relationships/oleObject" Target="../embeddings/oleObject74.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7" Type="http://schemas.openxmlformats.org/officeDocument/2006/relationships/image" Target="../media/image140.emf"/><Relationship Id="rId2" Type="http://schemas.openxmlformats.org/officeDocument/2006/relationships/slideLayout" Target="../slideLayouts/slideLayout18.xml"/><Relationship Id="rId1" Type="http://schemas.openxmlformats.org/officeDocument/2006/relationships/vmlDrawing" Target="../drawings/vmlDrawing18.vml"/><Relationship Id="rId6" Type="http://schemas.openxmlformats.org/officeDocument/2006/relationships/oleObject" Target="../embeddings/oleObject76.bin"/><Relationship Id="rId5" Type="http://schemas.openxmlformats.org/officeDocument/2006/relationships/image" Target="../media/image139.emf"/><Relationship Id="rId4" Type="http://schemas.openxmlformats.org/officeDocument/2006/relationships/oleObject" Target="../embeddings/oleObject75.bin"/></Relationships>
</file>

<file path=ppt/slides/_rels/slide36.xml.rels><?xml version="1.0" encoding="UTF-8" standalone="yes"?>
<Relationships xmlns="http://schemas.openxmlformats.org/package/2006/relationships"><Relationship Id="rId8" Type="http://schemas.openxmlformats.org/officeDocument/2006/relationships/image" Target="../media/image142.wmf"/><Relationship Id="rId3" Type="http://schemas.openxmlformats.org/officeDocument/2006/relationships/notesSlide" Target="../notesSlides/notesSlide36.xml"/><Relationship Id="rId7" Type="http://schemas.openxmlformats.org/officeDocument/2006/relationships/oleObject" Target="../embeddings/oleObject78.bin"/><Relationship Id="rId2" Type="http://schemas.openxmlformats.org/officeDocument/2006/relationships/slideLayout" Target="../slideLayouts/slideLayout18.xml"/><Relationship Id="rId1" Type="http://schemas.openxmlformats.org/officeDocument/2006/relationships/vmlDrawing" Target="../drawings/vmlDrawing19.vml"/><Relationship Id="rId6" Type="http://schemas.openxmlformats.org/officeDocument/2006/relationships/image" Target="../media/image141.emf"/><Relationship Id="rId5" Type="http://schemas.openxmlformats.org/officeDocument/2006/relationships/oleObject" Target="../embeddings/oleObject77.bin"/><Relationship Id="rId10" Type="http://schemas.openxmlformats.org/officeDocument/2006/relationships/image" Target="../media/image143.wmf"/><Relationship Id="rId4" Type="http://schemas.openxmlformats.org/officeDocument/2006/relationships/image" Target="../media/image144.emf"/><Relationship Id="rId9" Type="http://schemas.openxmlformats.org/officeDocument/2006/relationships/oleObject" Target="../embeddings/oleObject79.bin"/></Relationships>
</file>

<file path=ppt/slides/_rels/slide37.xml.rels><?xml version="1.0" encoding="UTF-8" standalone="yes"?>
<Relationships xmlns="http://schemas.openxmlformats.org/package/2006/relationships"><Relationship Id="rId2" Type="http://schemas.openxmlformats.org/officeDocument/2006/relationships/image" Target="../media/image145.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8" Type="http://schemas.openxmlformats.org/officeDocument/2006/relationships/image" Target="../media/image148.wmf"/><Relationship Id="rId3" Type="http://schemas.openxmlformats.org/officeDocument/2006/relationships/oleObject" Target="../embeddings/oleObject80.bin"/><Relationship Id="rId7" Type="http://schemas.openxmlformats.org/officeDocument/2006/relationships/oleObject" Target="../embeddings/oleObject82.bin"/><Relationship Id="rId12" Type="http://schemas.openxmlformats.org/officeDocument/2006/relationships/image" Target="../media/image150.wmf"/><Relationship Id="rId2" Type="http://schemas.openxmlformats.org/officeDocument/2006/relationships/slideLayout" Target="../slideLayouts/slideLayout18.xml"/><Relationship Id="rId1" Type="http://schemas.openxmlformats.org/officeDocument/2006/relationships/vmlDrawing" Target="../drawings/vmlDrawing20.vml"/><Relationship Id="rId6" Type="http://schemas.openxmlformats.org/officeDocument/2006/relationships/image" Target="../media/image147.wmf"/><Relationship Id="rId11" Type="http://schemas.openxmlformats.org/officeDocument/2006/relationships/oleObject" Target="../embeddings/oleObject84.bin"/><Relationship Id="rId5" Type="http://schemas.openxmlformats.org/officeDocument/2006/relationships/oleObject" Target="../embeddings/oleObject81.bin"/><Relationship Id="rId10" Type="http://schemas.openxmlformats.org/officeDocument/2006/relationships/image" Target="../media/image149.wmf"/><Relationship Id="rId4" Type="http://schemas.openxmlformats.org/officeDocument/2006/relationships/image" Target="../media/image146.wmf"/><Relationship Id="rId9" Type="http://schemas.openxmlformats.org/officeDocument/2006/relationships/oleObject" Target="../embeddings/oleObject83.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8.wmf"/><Relationship Id="rId4" Type="http://schemas.openxmlformats.org/officeDocument/2006/relationships/image" Target="../media/image7.wmf"/></Relationships>
</file>

<file path=ppt/slides/_rels/slide40.xml.rels><?xml version="1.0" encoding="UTF-8" standalone="yes"?>
<Relationships xmlns="http://schemas.openxmlformats.org/package/2006/relationships"><Relationship Id="rId8" Type="http://schemas.openxmlformats.org/officeDocument/2006/relationships/image" Target="../media/image153.wmf"/><Relationship Id="rId13" Type="http://schemas.openxmlformats.org/officeDocument/2006/relationships/oleObject" Target="../embeddings/oleObject90.bin"/><Relationship Id="rId18" Type="http://schemas.openxmlformats.org/officeDocument/2006/relationships/image" Target="../media/image158.wmf"/><Relationship Id="rId3" Type="http://schemas.openxmlformats.org/officeDocument/2006/relationships/oleObject" Target="../embeddings/oleObject85.bin"/><Relationship Id="rId7" Type="http://schemas.openxmlformats.org/officeDocument/2006/relationships/oleObject" Target="../embeddings/oleObject87.bin"/><Relationship Id="rId12" Type="http://schemas.openxmlformats.org/officeDocument/2006/relationships/image" Target="../media/image155.wmf"/><Relationship Id="rId17" Type="http://schemas.openxmlformats.org/officeDocument/2006/relationships/oleObject" Target="../embeddings/oleObject92.bin"/><Relationship Id="rId2" Type="http://schemas.openxmlformats.org/officeDocument/2006/relationships/slideLayout" Target="../slideLayouts/slideLayout12.xml"/><Relationship Id="rId16" Type="http://schemas.openxmlformats.org/officeDocument/2006/relationships/image" Target="../media/image157.wmf"/><Relationship Id="rId20" Type="http://schemas.openxmlformats.org/officeDocument/2006/relationships/image" Target="../media/image159.wmf"/><Relationship Id="rId1" Type="http://schemas.openxmlformats.org/officeDocument/2006/relationships/vmlDrawing" Target="../drawings/vmlDrawing21.vml"/><Relationship Id="rId6" Type="http://schemas.openxmlformats.org/officeDocument/2006/relationships/image" Target="../media/image152.wmf"/><Relationship Id="rId11" Type="http://schemas.openxmlformats.org/officeDocument/2006/relationships/oleObject" Target="../embeddings/oleObject89.bin"/><Relationship Id="rId5" Type="http://schemas.openxmlformats.org/officeDocument/2006/relationships/oleObject" Target="../embeddings/oleObject86.bin"/><Relationship Id="rId15" Type="http://schemas.openxmlformats.org/officeDocument/2006/relationships/oleObject" Target="../embeddings/oleObject91.bin"/><Relationship Id="rId10" Type="http://schemas.openxmlformats.org/officeDocument/2006/relationships/image" Target="../media/image154.wmf"/><Relationship Id="rId19" Type="http://schemas.openxmlformats.org/officeDocument/2006/relationships/oleObject" Target="../embeddings/oleObject93.bin"/><Relationship Id="rId4" Type="http://schemas.openxmlformats.org/officeDocument/2006/relationships/image" Target="../media/image151.wmf"/><Relationship Id="rId9" Type="http://schemas.openxmlformats.org/officeDocument/2006/relationships/oleObject" Target="../embeddings/oleObject88.bin"/><Relationship Id="rId14" Type="http://schemas.openxmlformats.org/officeDocument/2006/relationships/image" Target="../media/image156.wmf"/></Relationships>
</file>

<file path=ppt/slides/_rels/slide41.xml.rels><?xml version="1.0" encoding="UTF-8" standalone="yes"?>
<Relationships xmlns="http://schemas.openxmlformats.org/package/2006/relationships"><Relationship Id="rId8" Type="http://schemas.openxmlformats.org/officeDocument/2006/relationships/image" Target="../media/image162.wmf"/><Relationship Id="rId3" Type="http://schemas.openxmlformats.org/officeDocument/2006/relationships/oleObject" Target="../embeddings/oleObject94.bin"/><Relationship Id="rId7" Type="http://schemas.openxmlformats.org/officeDocument/2006/relationships/oleObject" Target="../embeddings/oleObject96.bin"/><Relationship Id="rId2" Type="http://schemas.openxmlformats.org/officeDocument/2006/relationships/slideLayout" Target="../slideLayouts/slideLayout13.xml"/><Relationship Id="rId1" Type="http://schemas.openxmlformats.org/officeDocument/2006/relationships/vmlDrawing" Target="../drawings/vmlDrawing22.vml"/><Relationship Id="rId6" Type="http://schemas.openxmlformats.org/officeDocument/2006/relationships/image" Target="../media/image161.wmf"/><Relationship Id="rId5" Type="http://schemas.openxmlformats.org/officeDocument/2006/relationships/oleObject" Target="../embeddings/oleObject95.bin"/><Relationship Id="rId10" Type="http://schemas.openxmlformats.org/officeDocument/2006/relationships/image" Target="../media/image163.wmf"/><Relationship Id="rId4" Type="http://schemas.openxmlformats.org/officeDocument/2006/relationships/image" Target="../media/image160.wmf"/><Relationship Id="rId9" Type="http://schemas.openxmlformats.org/officeDocument/2006/relationships/oleObject" Target="../embeddings/oleObject97.bin"/></Relationships>
</file>

<file path=ppt/slides/_rels/slide42.xml.rels><?xml version="1.0" encoding="UTF-8" standalone="yes"?>
<Relationships xmlns="http://schemas.openxmlformats.org/package/2006/relationships"><Relationship Id="rId8" Type="http://schemas.openxmlformats.org/officeDocument/2006/relationships/image" Target="../media/image166.wmf"/><Relationship Id="rId3" Type="http://schemas.openxmlformats.org/officeDocument/2006/relationships/oleObject" Target="../embeddings/oleObject98.bin"/><Relationship Id="rId7" Type="http://schemas.openxmlformats.org/officeDocument/2006/relationships/oleObject" Target="../embeddings/oleObject100.bin"/><Relationship Id="rId12" Type="http://schemas.openxmlformats.org/officeDocument/2006/relationships/image" Target="../media/image169.emf"/><Relationship Id="rId2" Type="http://schemas.openxmlformats.org/officeDocument/2006/relationships/slideLayout" Target="../slideLayouts/slideLayout13.xml"/><Relationship Id="rId1" Type="http://schemas.openxmlformats.org/officeDocument/2006/relationships/vmlDrawing" Target="../drawings/vmlDrawing23.vml"/><Relationship Id="rId6" Type="http://schemas.openxmlformats.org/officeDocument/2006/relationships/image" Target="../media/image165.wmf"/><Relationship Id="rId11" Type="http://schemas.openxmlformats.org/officeDocument/2006/relationships/image" Target="../media/image168.emf"/><Relationship Id="rId5" Type="http://schemas.openxmlformats.org/officeDocument/2006/relationships/oleObject" Target="../embeddings/oleObject99.bin"/><Relationship Id="rId10" Type="http://schemas.openxmlformats.org/officeDocument/2006/relationships/image" Target="../media/image167.wmf"/><Relationship Id="rId4" Type="http://schemas.openxmlformats.org/officeDocument/2006/relationships/image" Target="../media/image164.wmf"/><Relationship Id="rId9" Type="http://schemas.openxmlformats.org/officeDocument/2006/relationships/oleObject" Target="../embeddings/oleObject101.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13.xml"/><Relationship Id="rId1" Type="http://schemas.openxmlformats.org/officeDocument/2006/relationships/vmlDrawing" Target="../drawings/vmlDrawing24.vml"/><Relationship Id="rId4" Type="http://schemas.openxmlformats.org/officeDocument/2006/relationships/image" Target="../media/image170.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10.emf"/><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9.emf"/><Relationship Id="rId4" Type="http://schemas.openxmlformats.org/officeDocument/2006/relationships/oleObject" Target="../embeddings/oleObject1.bin"/><Relationship Id="rId9" Type="http://schemas.openxmlformats.org/officeDocument/2006/relationships/image" Target="../media/image11.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863600" y="431808"/>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8848"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400" b="1">
                <a:solidFill>
                  <a:srgbClr val="009933"/>
                </a:solidFill>
              </a:rPr>
              <a:t>Решение СЛАУ</a:t>
            </a:r>
          </a:p>
        </p:txBody>
      </p:sp>
      <p:sp>
        <p:nvSpPr>
          <p:cNvPr id="3075" name="Text Box 2"/>
          <p:cNvSpPr txBox="1">
            <a:spLocks noChangeArrowheads="1"/>
          </p:cNvSpPr>
          <p:nvPr/>
        </p:nvSpPr>
        <p:spPr bwMode="auto">
          <a:xfrm>
            <a:off x="871543" y="1584325"/>
            <a:ext cx="8416925" cy="345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Точные методы – представляют собой конечные алгоритмы для вычисления корней системы (правило Крамера, метод Гаусса, метод главных элементов, метод квадратных корней и др.)</a:t>
            </a:r>
          </a:p>
          <a:p>
            <a:pPr eaLnBrk="1">
              <a:spcBef>
                <a:spcPts val="1200"/>
              </a:spcBef>
              <a:spcAft>
                <a:spcPts val="1000"/>
              </a:spcAft>
              <a:buClrTx/>
            </a:pPr>
            <a:r>
              <a:rPr lang="ru-RU" altLang="ru-RU" sz="2400">
                <a:solidFill>
                  <a:srgbClr val="000000"/>
                </a:solidFill>
              </a:rPr>
              <a:t>Итерационные методы – построенные на сходящихся бесконечных процессах, обеспечивающих заданную точность вычисления корней системы (метод итераций, метод Зейделя, метод релаксации и др.)</a:t>
            </a:r>
          </a:p>
          <a:p>
            <a:pPr eaLnBrk="1">
              <a:spcBef>
                <a:spcPts val="1200"/>
              </a:spcBef>
              <a:spcAft>
                <a:spcPts val="1000"/>
              </a:spcAft>
              <a:buClrTx/>
            </a:pPr>
            <a:endParaRPr lang="ru-RU" altLang="ru-RU" sz="2400">
              <a:solidFill>
                <a:srgbClr val="000000"/>
              </a:solidFill>
            </a:endParaRPr>
          </a:p>
        </p:txBody>
      </p:sp>
      <p:sp>
        <p:nvSpPr>
          <p:cNvPr id="3076" name="Line 3"/>
          <p:cNvSpPr>
            <a:spLocks noChangeShapeType="1"/>
          </p:cNvSpPr>
          <p:nvPr/>
        </p:nvSpPr>
        <p:spPr bwMode="auto">
          <a:xfrm>
            <a:off x="503238" y="7199313"/>
            <a:ext cx="9431338" cy="158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3077" name="Line 4"/>
          <p:cNvSpPr>
            <a:spLocks noChangeShapeType="1"/>
          </p:cNvSpPr>
          <p:nvPr/>
        </p:nvSpPr>
        <p:spPr bwMode="auto">
          <a:xfrm>
            <a:off x="431800" y="287338"/>
            <a:ext cx="9359900" cy="158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3078" name="Line 5"/>
          <p:cNvSpPr>
            <a:spLocks noChangeShapeType="1"/>
          </p:cNvSpPr>
          <p:nvPr/>
        </p:nvSpPr>
        <p:spPr bwMode="auto">
          <a:xfrm>
            <a:off x="431800" y="287341"/>
            <a:ext cx="1588" cy="1079500"/>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0"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57452" y="215909"/>
            <a:ext cx="3662363" cy="15843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5763" y="2232025"/>
            <a:ext cx="4751388" cy="34559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Line 3"/>
          <p:cNvSpPr>
            <a:spLocks noChangeShapeType="1"/>
          </p:cNvSpPr>
          <p:nvPr/>
        </p:nvSpPr>
        <p:spPr bwMode="auto">
          <a:xfrm>
            <a:off x="1584325" y="2232025"/>
            <a:ext cx="4895850" cy="1588"/>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293" name="Line 4"/>
          <p:cNvSpPr>
            <a:spLocks noChangeShapeType="1"/>
          </p:cNvSpPr>
          <p:nvPr/>
        </p:nvSpPr>
        <p:spPr bwMode="auto">
          <a:xfrm>
            <a:off x="1584325" y="2735263"/>
            <a:ext cx="4895850" cy="1587"/>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294" name="Line 5"/>
          <p:cNvSpPr>
            <a:spLocks noChangeShapeType="1"/>
          </p:cNvSpPr>
          <p:nvPr/>
        </p:nvSpPr>
        <p:spPr bwMode="auto">
          <a:xfrm>
            <a:off x="1584325" y="3240088"/>
            <a:ext cx="4895850" cy="1587"/>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295" name="Line 6"/>
          <p:cNvSpPr>
            <a:spLocks noChangeShapeType="1"/>
          </p:cNvSpPr>
          <p:nvPr/>
        </p:nvSpPr>
        <p:spPr bwMode="auto">
          <a:xfrm>
            <a:off x="1547813" y="5903913"/>
            <a:ext cx="4895850" cy="1587"/>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296" name="Line 7"/>
          <p:cNvSpPr>
            <a:spLocks noChangeShapeType="1"/>
          </p:cNvSpPr>
          <p:nvPr/>
        </p:nvSpPr>
        <p:spPr bwMode="auto">
          <a:xfrm>
            <a:off x="1584325" y="4176714"/>
            <a:ext cx="4895850" cy="1587"/>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297" name="Line 8"/>
          <p:cNvSpPr>
            <a:spLocks noChangeShapeType="1"/>
          </p:cNvSpPr>
          <p:nvPr/>
        </p:nvSpPr>
        <p:spPr bwMode="auto">
          <a:xfrm>
            <a:off x="1584325" y="3743325"/>
            <a:ext cx="4895850" cy="1588"/>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298" name="Line 9"/>
          <p:cNvSpPr>
            <a:spLocks noChangeShapeType="1"/>
          </p:cNvSpPr>
          <p:nvPr/>
        </p:nvSpPr>
        <p:spPr bwMode="auto">
          <a:xfrm>
            <a:off x="1584325" y="2232025"/>
            <a:ext cx="4895850" cy="1588"/>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299" name="Line 10"/>
          <p:cNvSpPr>
            <a:spLocks noChangeShapeType="1"/>
          </p:cNvSpPr>
          <p:nvPr/>
        </p:nvSpPr>
        <p:spPr bwMode="auto">
          <a:xfrm>
            <a:off x="1543050" y="5173664"/>
            <a:ext cx="4895850" cy="1587"/>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300" name="Line 11"/>
          <p:cNvSpPr>
            <a:spLocks noChangeShapeType="1"/>
          </p:cNvSpPr>
          <p:nvPr/>
        </p:nvSpPr>
        <p:spPr bwMode="auto">
          <a:xfrm>
            <a:off x="1584325" y="4679951"/>
            <a:ext cx="4895850" cy="1588"/>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301" name="Line 12"/>
          <p:cNvSpPr>
            <a:spLocks noChangeShapeType="1"/>
          </p:cNvSpPr>
          <p:nvPr/>
        </p:nvSpPr>
        <p:spPr bwMode="auto">
          <a:xfrm flipH="1">
            <a:off x="1536700" y="2232025"/>
            <a:ext cx="58738" cy="3671888"/>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302" name="Line 13"/>
          <p:cNvSpPr>
            <a:spLocks noChangeShapeType="1"/>
          </p:cNvSpPr>
          <p:nvPr/>
        </p:nvSpPr>
        <p:spPr bwMode="auto">
          <a:xfrm flipH="1">
            <a:off x="6432550" y="2232025"/>
            <a:ext cx="58738" cy="3671888"/>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303" name="Line 14"/>
          <p:cNvSpPr>
            <a:spLocks noChangeShapeType="1"/>
          </p:cNvSpPr>
          <p:nvPr/>
        </p:nvSpPr>
        <p:spPr bwMode="auto">
          <a:xfrm flipH="1">
            <a:off x="5245100" y="2232025"/>
            <a:ext cx="58738" cy="3671888"/>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304" name="Line 15"/>
          <p:cNvSpPr>
            <a:spLocks noChangeShapeType="1"/>
          </p:cNvSpPr>
          <p:nvPr/>
        </p:nvSpPr>
        <p:spPr bwMode="auto">
          <a:xfrm flipH="1">
            <a:off x="4056063" y="2232025"/>
            <a:ext cx="58738" cy="3671888"/>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305" name="Line 16"/>
          <p:cNvSpPr>
            <a:spLocks noChangeShapeType="1"/>
          </p:cNvSpPr>
          <p:nvPr/>
        </p:nvSpPr>
        <p:spPr bwMode="auto">
          <a:xfrm flipH="1">
            <a:off x="2400300" y="2232025"/>
            <a:ext cx="58738" cy="3671888"/>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2306" name="Line 17"/>
          <p:cNvSpPr>
            <a:spLocks noChangeShapeType="1"/>
          </p:cNvSpPr>
          <p:nvPr/>
        </p:nvSpPr>
        <p:spPr bwMode="auto">
          <a:xfrm flipH="1">
            <a:off x="3192463" y="2232025"/>
            <a:ext cx="58738" cy="3671888"/>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647700" y="266709"/>
            <a:ext cx="8999538"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Разделив первое уравнение системы (4) на             , получим уравнение</a:t>
            </a:r>
          </a:p>
          <a:p>
            <a:pPr eaLnBrk="1">
              <a:spcBef>
                <a:spcPts val="1200"/>
              </a:spcBef>
              <a:spcAft>
                <a:spcPts val="1000"/>
              </a:spcAft>
              <a:buClrTx/>
            </a:pPr>
            <a:endParaRPr lang="ru-RU" altLang="ru-RU" sz="2400">
              <a:solidFill>
                <a:srgbClr val="000000"/>
              </a:solidFill>
            </a:endParaRPr>
          </a:p>
        </p:txBody>
      </p:sp>
      <p:pic>
        <p:nvPicPr>
          <p:cNvPr id="1331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6927" y="190506"/>
            <a:ext cx="557213" cy="528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4302" y="936634"/>
            <a:ext cx="4329113" cy="1527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7" name="Text Box 4"/>
          <p:cNvSpPr txBox="1">
            <a:spLocks noChangeArrowheads="1"/>
          </p:cNvSpPr>
          <p:nvPr/>
        </p:nvSpPr>
        <p:spPr bwMode="auto">
          <a:xfrm>
            <a:off x="965200" y="2376491"/>
            <a:ext cx="3209925"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которое умножим на </a:t>
            </a:r>
          </a:p>
          <a:p>
            <a:pPr eaLnBrk="1">
              <a:spcBef>
                <a:spcPts val="1200"/>
              </a:spcBef>
              <a:spcAft>
                <a:spcPts val="1000"/>
              </a:spcAft>
              <a:buClrTx/>
            </a:pPr>
            <a:endParaRPr lang="ru-RU" altLang="ru-RU" sz="2400">
              <a:solidFill>
                <a:srgbClr val="000000"/>
              </a:solidFill>
            </a:endParaRPr>
          </a:p>
        </p:txBody>
      </p:sp>
      <p:pic>
        <p:nvPicPr>
          <p:cNvPr id="1331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43363" y="2243144"/>
            <a:ext cx="781050" cy="6016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9"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11302" y="2663826"/>
            <a:ext cx="6551613" cy="180022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20" name="Text Box 7"/>
          <p:cNvSpPr txBox="1">
            <a:spLocks noChangeArrowheads="1"/>
          </p:cNvSpPr>
          <p:nvPr/>
        </p:nvSpPr>
        <p:spPr bwMode="auto">
          <a:xfrm>
            <a:off x="792163" y="4191000"/>
            <a:ext cx="9215438"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Вычтем из второго уравнения (4) уравнение (8), получим</a:t>
            </a:r>
          </a:p>
          <a:p>
            <a:pPr eaLnBrk="1">
              <a:spcBef>
                <a:spcPts val="1200"/>
              </a:spcBef>
              <a:spcAft>
                <a:spcPts val="1000"/>
              </a:spcAft>
              <a:buClrTx/>
            </a:pPr>
            <a:endParaRPr lang="ru-RU" altLang="ru-RU" sz="2400">
              <a:solidFill>
                <a:srgbClr val="000000"/>
              </a:solidFill>
            </a:endParaRPr>
          </a:p>
        </p:txBody>
      </p:sp>
      <p:pic>
        <p:nvPicPr>
          <p:cNvPr id="13321"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5288" y="4824413"/>
            <a:ext cx="8928100" cy="16557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144468" y="144472"/>
            <a:ext cx="9864725"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Умножим уравнение (7) на          и вычтем это уравнение из третьего уравнения (4)</a:t>
            </a:r>
          </a:p>
          <a:p>
            <a:pPr eaLnBrk="1">
              <a:spcBef>
                <a:spcPts val="1200"/>
              </a:spcBef>
              <a:spcAft>
                <a:spcPts val="1000"/>
              </a:spcAft>
              <a:buClrTx/>
            </a:pPr>
            <a:endParaRPr lang="ru-RU" altLang="ru-RU" sz="2400">
              <a:solidFill>
                <a:srgbClr val="000000"/>
              </a:solidFill>
            </a:endParaRPr>
          </a:p>
        </p:txBody>
      </p:sp>
      <p:pic>
        <p:nvPicPr>
          <p:cNvPr id="1433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2" y="1597"/>
            <a:ext cx="709613" cy="682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6737" y="792163"/>
            <a:ext cx="8145463" cy="17287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1"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70112" y="2339975"/>
            <a:ext cx="3662363" cy="1295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2"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4937" y="3671888"/>
            <a:ext cx="3033713" cy="1238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3"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55993" y="3676659"/>
            <a:ext cx="3095625" cy="1184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4"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75463" y="3825880"/>
            <a:ext cx="2952750" cy="1177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5"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4463" y="5224463"/>
            <a:ext cx="3176588" cy="12557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6" name="Picture 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446463" y="5151438"/>
            <a:ext cx="3213100" cy="13636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7" name="Picture 1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164388" y="5184775"/>
            <a:ext cx="2654300" cy="11366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8" name="Line 11"/>
          <p:cNvSpPr>
            <a:spLocks noChangeShapeType="1"/>
          </p:cNvSpPr>
          <p:nvPr/>
        </p:nvSpPr>
        <p:spPr bwMode="auto">
          <a:xfrm flipV="1">
            <a:off x="431802" y="2257434"/>
            <a:ext cx="9504363" cy="93663"/>
          </a:xfrm>
          <a:prstGeom prst="line">
            <a:avLst/>
          </a:prstGeom>
          <a:noFill/>
          <a:ln w="36000" cap="sq">
            <a:solidFill>
              <a:srgbClr val="9900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4349" name="Rectangle 12"/>
          <p:cNvSpPr>
            <a:spLocks noChangeArrowheads="1"/>
          </p:cNvSpPr>
          <p:nvPr/>
        </p:nvSpPr>
        <p:spPr bwMode="auto">
          <a:xfrm>
            <a:off x="2170113" y="2339983"/>
            <a:ext cx="3735388" cy="1336675"/>
          </a:xfrm>
          <a:prstGeom prst="rect">
            <a:avLst/>
          </a:prstGeom>
          <a:solidFill>
            <a:srgbClr val="33FF99">
              <a:alpha val="29803"/>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4350" name="Rectangle 13"/>
          <p:cNvSpPr>
            <a:spLocks noChangeArrowheads="1"/>
          </p:cNvSpPr>
          <p:nvPr/>
        </p:nvSpPr>
        <p:spPr bwMode="auto">
          <a:xfrm>
            <a:off x="134943" y="3708402"/>
            <a:ext cx="9801225" cy="2771775"/>
          </a:xfrm>
          <a:prstGeom prst="rect">
            <a:avLst/>
          </a:prstGeom>
          <a:solidFill>
            <a:srgbClr val="729FCF">
              <a:alpha val="20000"/>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4351" name="Rectangle 14"/>
          <p:cNvSpPr>
            <a:spLocks noChangeArrowheads="1"/>
          </p:cNvSpPr>
          <p:nvPr/>
        </p:nvSpPr>
        <p:spPr bwMode="auto">
          <a:xfrm>
            <a:off x="134943" y="3708409"/>
            <a:ext cx="3178175" cy="1223963"/>
          </a:xfrm>
          <a:prstGeom prst="rect">
            <a:avLst/>
          </a:prstGeom>
          <a:solidFill>
            <a:srgbClr val="CCFF66">
              <a:alpha val="20000"/>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4352" name="Rectangle 15"/>
          <p:cNvSpPr>
            <a:spLocks noChangeArrowheads="1"/>
          </p:cNvSpPr>
          <p:nvPr/>
        </p:nvSpPr>
        <p:spPr bwMode="auto">
          <a:xfrm>
            <a:off x="3446468" y="3708409"/>
            <a:ext cx="3178175" cy="1223963"/>
          </a:xfrm>
          <a:prstGeom prst="rect">
            <a:avLst/>
          </a:prstGeom>
          <a:solidFill>
            <a:srgbClr val="CCFF66">
              <a:alpha val="20000"/>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4353" name="Rectangle 16"/>
          <p:cNvSpPr>
            <a:spLocks noChangeArrowheads="1"/>
          </p:cNvSpPr>
          <p:nvPr/>
        </p:nvSpPr>
        <p:spPr bwMode="auto">
          <a:xfrm>
            <a:off x="134943" y="5256213"/>
            <a:ext cx="3178175" cy="1223962"/>
          </a:xfrm>
          <a:prstGeom prst="rect">
            <a:avLst/>
          </a:prstGeom>
          <a:solidFill>
            <a:srgbClr val="CCFF66">
              <a:alpha val="20000"/>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4354" name="Rectangle 17"/>
          <p:cNvSpPr>
            <a:spLocks noChangeArrowheads="1"/>
          </p:cNvSpPr>
          <p:nvPr/>
        </p:nvSpPr>
        <p:spPr bwMode="auto">
          <a:xfrm>
            <a:off x="3446468" y="5256213"/>
            <a:ext cx="3178175" cy="1223962"/>
          </a:xfrm>
          <a:prstGeom prst="rect">
            <a:avLst/>
          </a:prstGeom>
          <a:solidFill>
            <a:srgbClr val="CCFF66">
              <a:alpha val="20000"/>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4355" name="Rectangle 18"/>
          <p:cNvSpPr>
            <a:spLocks noChangeArrowheads="1"/>
          </p:cNvSpPr>
          <p:nvPr/>
        </p:nvSpPr>
        <p:spPr bwMode="auto">
          <a:xfrm>
            <a:off x="6757993" y="3708409"/>
            <a:ext cx="3178175" cy="1223963"/>
          </a:xfrm>
          <a:prstGeom prst="rect">
            <a:avLst/>
          </a:prstGeom>
          <a:solidFill>
            <a:srgbClr val="CCFF66">
              <a:alpha val="20000"/>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4356" name="Rectangle 19"/>
          <p:cNvSpPr>
            <a:spLocks noChangeArrowheads="1"/>
          </p:cNvSpPr>
          <p:nvPr/>
        </p:nvSpPr>
        <p:spPr bwMode="auto">
          <a:xfrm>
            <a:off x="6759575" y="5256213"/>
            <a:ext cx="3178175" cy="1223962"/>
          </a:xfrm>
          <a:prstGeom prst="rect">
            <a:avLst/>
          </a:prstGeom>
          <a:solidFill>
            <a:srgbClr val="CCFF66">
              <a:alpha val="20000"/>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215900" y="287338"/>
            <a:ext cx="9575800" cy="1403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Проведём подобное преобразование для системы из двух уравнений (11) и получим одно уравнение с одним неизвестным                               </a:t>
            </a:r>
          </a:p>
          <a:p>
            <a:pPr eaLnBrk="1">
              <a:spcBef>
                <a:spcPts val="1200"/>
              </a:spcBef>
              <a:spcAft>
                <a:spcPts val="1000"/>
              </a:spcAft>
              <a:buClrTx/>
            </a:pPr>
            <a:endParaRPr lang="ru-RU" altLang="ru-RU" sz="2400">
              <a:solidFill>
                <a:srgbClr val="000000"/>
              </a:solidFill>
            </a:endParaRPr>
          </a:p>
        </p:txBody>
      </p:sp>
      <p:pic>
        <p:nvPicPr>
          <p:cNvPr id="1536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48812" y="508009"/>
            <a:ext cx="531813" cy="644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52752" y="1008063"/>
            <a:ext cx="3014663" cy="857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9368" y="1944689"/>
            <a:ext cx="3590925" cy="207327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6" name="Line 5"/>
          <p:cNvSpPr>
            <a:spLocks noChangeShapeType="1"/>
          </p:cNvSpPr>
          <p:nvPr/>
        </p:nvSpPr>
        <p:spPr bwMode="auto">
          <a:xfrm flipV="1">
            <a:off x="2447925" y="1998672"/>
            <a:ext cx="3517900" cy="28575"/>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67" name="Line 6"/>
          <p:cNvSpPr>
            <a:spLocks noChangeShapeType="1"/>
          </p:cNvSpPr>
          <p:nvPr/>
        </p:nvSpPr>
        <p:spPr bwMode="auto">
          <a:xfrm flipV="1">
            <a:off x="2447925" y="3978284"/>
            <a:ext cx="3517900" cy="28575"/>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68" name="Line 7"/>
          <p:cNvSpPr>
            <a:spLocks noChangeShapeType="1"/>
          </p:cNvSpPr>
          <p:nvPr/>
        </p:nvSpPr>
        <p:spPr bwMode="auto">
          <a:xfrm flipV="1">
            <a:off x="2447925" y="3259147"/>
            <a:ext cx="3517900" cy="28575"/>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69" name="Line 8"/>
          <p:cNvSpPr>
            <a:spLocks noChangeShapeType="1"/>
          </p:cNvSpPr>
          <p:nvPr/>
        </p:nvSpPr>
        <p:spPr bwMode="auto">
          <a:xfrm flipV="1">
            <a:off x="2447925" y="2574934"/>
            <a:ext cx="3517900" cy="28575"/>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70" name="Line 9"/>
          <p:cNvSpPr>
            <a:spLocks noChangeShapeType="1"/>
          </p:cNvSpPr>
          <p:nvPr/>
        </p:nvSpPr>
        <p:spPr bwMode="auto">
          <a:xfrm>
            <a:off x="2447925" y="1979613"/>
            <a:ext cx="1588" cy="2016125"/>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71" name="Line 10"/>
          <p:cNvSpPr>
            <a:spLocks noChangeShapeType="1"/>
          </p:cNvSpPr>
          <p:nvPr/>
        </p:nvSpPr>
        <p:spPr bwMode="auto">
          <a:xfrm>
            <a:off x="6011863" y="1979613"/>
            <a:ext cx="1588" cy="2016125"/>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72" name="Line 11"/>
          <p:cNvSpPr>
            <a:spLocks noChangeShapeType="1"/>
          </p:cNvSpPr>
          <p:nvPr/>
        </p:nvSpPr>
        <p:spPr bwMode="auto">
          <a:xfrm>
            <a:off x="5219700" y="1979613"/>
            <a:ext cx="1588" cy="2016125"/>
          </a:xfrm>
          <a:prstGeom prst="line">
            <a:avLst/>
          </a:prstGeom>
          <a:noFill/>
          <a:ln w="3600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73" name="Line 12"/>
          <p:cNvSpPr>
            <a:spLocks noChangeShapeType="1"/>
          </p:cNvSpPr>
          <p:nvPr/>
        </p:nvSpPr>
        <p:spPr bwMode="auto">
          <a:xfrm>
            <a:off x="4211638" y="1979613"/>
            <a:ext cx="1588" cy="2016125"/>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74" name="Line 13"/>
          <p:cNvSpPr>
            <a:spLocks noChangeShapeType="1"/>
          </p:cNvSpPr>
          <p:nvPr/>
        </p:nvSpPr>
        <p:spPr bwMode="auto">
          <a:xfrm>
            <a:off x="3311525" y="1979613"/>
            <a:ext cx="1588" cy="2016125"/>
          </a:xfrm>
          <a:prstGeom prst="line">
            <a:avLst/>
          </a:prstGeom>
          <a:noFill/>
          <a:ln w="936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5375" name="Text Box 14"/>
          <p:cNvSpPr txBox="1">
            <a:spLocks noChangeArrowheads="1"/>
          </p:cNvSpPr>
          <p:nvPr/>
        </p:nvSpPr>
        <p:spPr bwMode="auto">
          <a:xfrm>
            <a:off x="71437" y="4535497"/>
            <a:ext cx="9936163" cy="228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В процессе формирования треугольной матрицы (исключение неизвестных) производится деления на коэффициенты                    и т.д. Поэтому они должны быть отличными от нуля. В случае необходимости нужно переставить уравнения системы местами, чтобы выполнить это требование.</a:t>
            </a:r>
          </a:p>
          <a:p>
            <a:pPr eaLnBrk="1">
              <a:spcBef>
                <a:spcPts val="1200"/>
              </a:spcBef>
              <a:spcAft>
                <a:spcPts val="1000"/>
              </a:spcAft>
              <a:buClrTx/>
            </a:pPr>
            <a:endParaRPr lang="ru-RU" altLang="ru-RU" sz="2400">
              <a:solidFill>
                <a:srgbClr val="000000"/>
              </a:solidFill>
            </a:endParaRPr>
          </a:p>
        </p:txBody>
      </p:sp>
      <p:pic>
        <p:nvPicPr>
          <p:cNvPr id="15376"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07377" y="4786322"/>
            <a:ext cx="1204913" cy="541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503243" y="301634"/>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8848"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400">
                <a:solidFill>
                  <a:srgbClr val="009933"/>
                </a:solidFill>
              </a:rPr>
              <a:t>Вычисление коэффициентов</a:t>
            </a:r>
            <a:r>
              <a:rPr lang="ru-RU" altLang="ru-RU" sz="2800">
                <a:solidFill>
                  <a:srgbClr val="000000"/>
                </a:solidFill>
              </a:rPr>
              <a:t> </a:t>
            </a:r>
          </a:p>
        </p:txBody>
      </p:sp>
      <p:pic>
        <p:nvPicPr>
          <p:cNvPr id="1638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738" y="1584325"/>
            <a:ext cx="9494838" cy="37099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8" name="Rectangle 3"/>
          <p:cNvSpPr>
            <a:spLocks noChangeArrowheads="1"/>
          </p:cNvSpPr>
          <p:nvPr/>
        </p:nvSpPr>
        <p:spPr bwMode="auto">
          <a:xfrm>
            <a:off x="287338" y="1584325"/>
            <a:ext cx="9647238" cy="863600"/>
          </a:xfrm>
          <a:prstGeom prst="rect">
            <a:avLst/>
          </a:prstGeom>
          <a:solidFill>
            <a:srgbClr val="FF6600">
              <a:alpha val="25098"/>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6389" name="Rectangle 4"/>
          <p:cNvSpPr>
            <a:spLocks noChangeArrowheads="1"/>
          </p:cNvSpPr>
          <p:nvPr/>
        </p:nvSpPr>
        <p:spPr bwMode="auto">
          <a:xfrm>
            <a:off x="288925" y="2447925"/>
            <a:ext cx="9647238" cy="2952750"/>
          </a:xfrm>
          <a:prstGeom prst="rect">
            <a:avLst/>
          </a:prstGeom>
          <a:solidFill>
            <a:srgbClr val="00CC00">
              <a:alpha val="25098"/>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6390" name="Text Box 5"/>
          <p:cNvSpPr txBox="1">
            <a:spLocks noChangeArrowheads="1"/>
          </p:cNvSpPr>
          <p:nvPr/>
        </p:nvSpPr>
        <p:spPr bwMode="auto">
          <a:xfrm>
            <a:off x="431800" y="5616575"/>
            <a:ext cx="9431338" cy="85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buClrTx/>
              <a:buFontTx/>
              <a:buNone/>
            </a:pPr>
            <a:r>
              <a:rPr lang="ru-RU" altLang="ru-RU">
                <a:solidFill>
                  <a:srgbClr val="000000"/>
                </a:solidFill>
              </a:rPr>
              <a:t>Верхняя строка — вычисление коэффициентов в самом верхнем уравнении системы на       -ом шаге исключения,</a:t>
            </a:r>
          </a:p>
          <a:p>
            <a:pPr eaLnBrk="1">
              <a:buClrTx/>
              <a:buFontTx/>
              <a:buNone/>
            </a:pPr>
            <a:r>
              <a:rPr lang="ru-RU" altLang="ru-RU">
                <a:solidFill>
                  <a:srgbClr val="000000"/>
                </a:solidFill>
              </a:rPr>
              <a:t>Последующие строки — вычисление остальных коэффициентов</a:t>
            </a:r>
          </a:p>
        </p:txBody>
      </p:sp>
      <p:graphicFrame>
        <p:nvGraphicFramePr>
          <p:cNvPr id="16391" name="Object 6"/>
          <p:cNvGraphicFramePr>
            <a:graphicFrameLocks noChangeAspect="1"/>
          </p:cNvGraphicFramePr>
          <p:nvPr/>
        </p:nvGraphicFramePr>
        <p:xfrm>
          <a:off x="928693" y="5872171"/>
          <a:ext cx="295275" cy="327025"/>
        </p:xfrm>
        <a:graphic>
          <a:graphicData uri="http://schemas.openxmlformats.org/presentationml/2006/ole">
            <mc:AlternateContent xmlns:mc="http://schemas.openxmlformats.org/markup-compatibility/2006">
              <mc:Choice xmlns:v="urn:schemas-microsoft-com:vml" Requires="v">
                <p:oleObj spid="_x0000_s16409" name="Формула" r:id="rId5" imgW="155082" imgH="172675" progId="Equation.3">
                  <p:embed/>
                </p:oleObj>
              </mc:Choice>
              <mc:Fallback>
                <p:oleObj name="Формула" r:id="rId5" imgW="155082" imgH="172675"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8693" y="5872171"/>
                        <a:ext cx="295275" cy="3270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503238" y="434984"/>
            <a:ext cx="9056688" cy="124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7411" name="Text Box 2"/>
          <p:cNvSpPr txBox="1">
            <a:spLocks noChangeArrowheads="1"/>
          </p:cNvSpPr>
          <p:nvPr/>
        </p:nvSpPr>
        <p:spPr bwMode="auto">
          <a:xfrm>
            <a:off x="503238" y="1768478"/>
            <a:ext cx="9056688" cy="438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latin typeface="Times New Roman" pitchFamily="18" charset="0"/>
                <a:cs typeface="Times New Roman" pitchFamily="18" charset="0"/>
              </a:rPr>
              <a:t>На следующем этапе производится вычисление неизвестных, начиная с </a:t>
            </a:r>
          </a:p>
          <a:p>
            <a:pPr eaLnBrk="1">
              <a:spcAft>
                <a:spcPts val="1425"/>
              </a:spcAft>
              <a:buClrTx/>
            </a:pPr>
            <a:r>
              <a:rPr lang="ru-RU" altLang="ru-RU" sz="2400">
                <a:solidFill>
                  <a:srgbClr val="000000"/>
                </a:solidFill>
                <a:latin typeface="Times New Roman" pitchFamily="18" charset="0"/>
                <a:cs typeface="Times New Roman" pitchFamily="18" charset="0"/>
              </a:rPr>
              <a:t>В результате обратного хода</a:t>
            </a:r>
          </a:p>
        </p:txBody>
      </p:sp>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7562" y="2051050"/>
            <a:ext cx="595313" cy="558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3" name="Rectangle 7"/>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64" tIns="45682" rIns="91364" bIns="45682" anchor="ctr">
            <a:spAutoFit/>
          </a:bodyPr>
          <a:lstStyle/>
          <a:p>
            <a:endParaRPr lang="ru-RU" altLang="ru-RU"/>
          </a:p>
        </p:txBody>
      </p:sp>
      <p:graphicFrame>
        <p:nvGraphicFramePr>
          <p:cNvPr id="17414" name="Объект 2"/>
          <p:cNvGraphicFramePr>
            <a:graphicFrameLocks noChangeAspect="1"/>
          </p:cNvGraphicFramePr>
          <p:nvPr/>
        </p:nvGraphicFramePr>
        <p:xfrm>
          <a:off x="1223968" y="3348038"/>
          <a:ext cx="5648325" cy="1041400"/>
        </p:xfrm>
        <a:graphic>
          <a:graphicData uri="http://schemas.openxmlformats.org/presentationml/2006/ole">
            <mc:AlternateContent xmlns:mc="http://schemas.openxmlformats.org/markup-compatibility/2006">
              <mc:Choice xmlns:v="urn:schemas-microsoft-com:vml" Requires="v">
                <p:oleObj spid="_x0000_s17432" name="Формула" r:id="rId5" imgW="2324100" imgH="431800" progId="Equation.3">
                  <p:embed/>
                </p:oleObj>
              </mc:Choice>
              <mc:Fallback>
                <p:oleObj name="Формула" r:id="rId5" imgW="2324100" imgH="431800" progId="Equation.3">
                  <p:embed/>
                  <p:pic>
                    <p:nvPicPr>
                      <p:cNvPr id="0" name="Объект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3968" y="3348038"/>
                        <a:ext cx="5648325" cy="1041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647700" y="711200"/>
            <a:ext cx="9099550" cy="415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1pPr>
            <a:lvl2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2pPr>
            <a:lvl3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3pPr>
            <a:lvl4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4pPr>
            <a:lvl5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3200">
                <a:solidFill>
                  <a:srgbClr val="000000"/>
                </a:solidFill>
              </a:rPr>
              <a:t>В процессе исключения неизвестных производится деление на коэффициенты                                      </a:t>
            </a:r>
            <a:r>
              <a:rPr lang="en-US" altLang="ru-RU" sz="3200">
                <a:solidFill>
                  <a:srgbClr val="000000"/>
                </a:solidFill>
              </a:rPr>
              <a:t>  	                              </a:t>
            </a:r>
            <a:r>
              <a:rPr lang="ru-RU" altLang="ru-RU" sz="3200">
                <a:solidFill>
                  <a:srgbClr val="000000"/>
                </a:solidFill>
              </a:rPr>
              <a:t>, поэтому они должны быть отличны от нуля. Чтобы обеспечить выполнение этого условия, нужно соответствующим образом переставлять уравнения системы. Это должно быть заложено в вычислительный алгоритм.</a:t>
            </a:r>
          </a:p>
          <a:p>
            <a:pPr eaLnBrk="1">
              <a:spcBef>
                <a:spcPts val="1200"/>
              </a:spcBef>
              <a:spcAft>
                <a:spcPts val="1000"/>
              </a:spcAft>
              <a:buClrTx/>
            </a:pPr>
            <a:endParaRPr lang="ru-RU" altLang="ru-RU" sz="3200">
              <a:solidFill>
                <a:srgbClr val="000000"/>
              </a:solidFill>
            </a:endParaRPr>
          </a:p>
        </p:txBody>
      </p:sp>
      <p:pic>
        <p:nvPicPr>
          <p:cNvPr id="184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162" y="1651001"/>
            <a:ext cx="3141663" cy="688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6" name="Rectangle 3"/>
          <p:cNvSpPr>
            <a:spLocks noChangeArrowheads="1"/>
          </p:cNvSpPr>
          <p:nvPr/>
        </p:nvSpPr>
        <p:spPr bwMode="auto">
          <a:xfrm>
            <a:off x="576263" y="611196"/>
            <a:ext cx="8712200" cy="4135437"/>
          </a:xfrm>
          <a:prstGeom prst="rect">
            <a:avLst/>
          </a:prstGeom>
          <a:solidFill>
            <a:srgbClr val="99FF33">
              <a:alpha val="14902"/>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18437" name="Text Box 4"/>
          <p:cNvSpPr txBox="1">
            <a:spLocks noChangeArrowheads="1"/>
          </p:cNvSpPr>
          <p:nvPr/>
        </p:nvSpPr>
        <p:spPr bwMode="auto">
          <a:xfrm>
            <a:off x="4103687" y="4967288"/>
            <a:ext cx="1223963" cy="201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buClrTx/>
              <a:buFontTx/>
              <a:buNone/>
            </a:pPr>
            <a:r>
              <a:rPr lang="ru-RU" altLang="ru-RU" sz="9600">
                <a:solidFill>
                  <a:srgbClr val="FF0000"/>
                </a:solidFill>
              </a:rPr>
              <a:t>!</a:t>
            </a:r>
          </a:p>
        </p:txBody>
      </p:sp>
      <p:sp>
        <p:nvSpPr>
          <p:cNvPr id="18438" name="Rectangle 5"/>
          <p:cNvSpPr>
            <a:spLocks noChangeArrowheads="1"/>
          </p:cNvSpPr>
          <p:nvPr/>
        </p:nvSpPr>
        <p:spPr bwMode="auto">
          <a:xfrm>
            <a:off x="3490918" y="5256221"/>
            <a:ext cx="1800225" cy="1584325"/>
          </a:xfrm>
          <a:prstGeom prst="rect">
            <a:avLst/>
          </a:prstGeom>
          <a:solidFill>
            <a:srgbClr val="FFFF66">
              <a:alpha val="14902"/>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503238" y="301634"/>
            <a:ext cx="9056688" cy="124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000" b="1">
                <a:solidFill>
                  <a:srgbClr val="009933"/>
                </a:solidFill>
              </a:rPr>
              <a:t>Применение метода Гаусса к вычислению определителей</a:t>
            </a:r>
          </a:p>
        </p:txBody>
      </p:sp>
      <p:sp>
        <p:nvSpPr>
          <p:cNvPr id="19459" name="Text Box 2"/>
          <p:cNvSpPr txBox="1">
            <a:spLocks noChangeArrowheads="1"/>
          </p:cNvSpPr>
          <p:nvPr/>
        </p:nvSpPr>
        <p:spPr bwMode="auto">
          <a:xfrm>
            <a:off x="503238" y="1768478"/>
            <a:ext cx="9056688" cy="438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При вычислении определителя используется алгоритм прямого хода, в результате получаем треугольную матрицу</a:t>
            </a:r>
          </a:p>
        </p:txBody>
      </p:sp>
      <p:sp>
        <p:nvSpPr>
          <p:cNvPr id="19460" name="Rectangle 3"/>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19461" name="Object 4"/>
          <p:cNvGraphicFramePr>
            <a:graphicFrameLocks noChangeAspect="1"/>
          </p:cNvGraphicFramePr>
          <p:nvPr/>
        </p:nvGraphicFramePr>
        <p:xfrm>
          <a:off x="712787" y="3635384"/>
          <a:ext cx="7732713" cy="2881313"/>
        </p:xfrm>
        <a:graphic>
          <a:graphicData uri="http://schemas.openxmlformats.org/presentationml/2006/ole">
            <mc:AlternateContent xmlns:mc="http://schemas.openxmlformats.org/markup-compatibility/2006">
              <mc:Choice xmlns:v="urn:schemas-microsoft-com:vml" Requires="v">
                <p:oleObj spid="_x0000_s19479" name="Формула" r:id="rId4" imgW="465294" imgH="465294" progId="Equation.3">
                  <p:embed/>
                </p:oleObj>
              </mc:Choice>
              <mc:Fallback>
                <p:oleObj name="Формула" r:id="rId4" imgW="465294" imgH="465294"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787" y="3635384"/>
                        <a:ext cx="7732713" cy="2881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503238" y="301634"/>
            <a:ext cx="9056688" cy="124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000" b="1">
                <a:solidFill>
                  <a:srgbClr val="009933"/>
                </a:solidFill>
              </a:rPr>
              <a:t>Применение метода Гаусса к вычислению обратной матрицы.</a:t>
            </a:r>
          </a:p>
        </p:txBody>
      </p:sp>
      <p:sp>
        <p:nvSpPr>
          <p:cNvPr id="20483" name="Text Box 2"/>
          <p:cNvSpPr txBox="1">
            <a:spLocks noChangeArrowheads="1"/>
          </p:cNvSpPr>
          <p:nvPr/>
        </p:nvSpPr>
        <p:spPr bwMode="auto">
          <a:xfrm>
            <a:off x="503238" y="1768478"/>
            <a:ext cx="9056688" cy="438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Пусть дана матрица        размерности                       .  </a:t>
            </a:r>
          </a:p>
          <a:p>
            <a:pPr eaLnBrk="1">
              <a:spcAft>
                <a:spcPts val="1425"/>
              </a:spcAft>
              <a:buClrTx/>
            </a:pPr>
            <a:r>
              <a:rPr lang="ru-RU" altLang="ru-RU" sz="2400">
                <a:solidFill>
                  <a:srgbClr val="000000"/>
                </a:solidFill>
              </a:rPr>
              <a:t>Для получения обратной матрицы            считаем, что она является решением матричного уравнения</a:t>
            </a:r>
          </a:p>
          <a:p>
            <a:pPr eaLnBrk="1">
              <a:spcAft>
                <a:spcPts val="1425"/>
              </a:spcAft>
              <a:buClrTx/>
            </a:pPr>
            <a:r>
              <a:rPr lang="ru-RU" altLang="ru-RU" sz="2400">
                <a:solidFill>
                  <a:srgbClr val="000000"/>
                </a:solidFill>
              </a:rPr>
              <a:t>                                    (                    )</a:t>
            </a:r>
          </a:p>
          <a:p>
            <a:pPr eaLnBrk="1">
              <a:spcAft>
                <a:spcPts val="1425"/>
              </a:spcAft>
              <a:buClrTx/>
            </a:pPr>
            <a:r>
              <a:rPr lang="ru-RU" altLang="ru-RU" sz="2400">
                <a:solidFill>
                  <a:srgbClr val="000000"/>
                </a:solidFill>
              </a:rPr>
              <a:t>где          - единичная матрица</a:t>
            </a:r>
          </a:p>
        </p:txBody>
      </p:sp>
      <p:pic>
        <p:nvPicPr>
          <p:cNvPr id="2048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6652" y="1747843"/>
            <a:ext cx="582613" cy="5191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9538" y="1692275"/>
            <a:ext cx="1244600" cy="584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7" name="Rectangle 11"/>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64" tIns="45682" rIns="91364" bIns="45682" anchor="ctr">
            <a:spAutoFit/>
          </a:bodyPr>
          <a:lstStyle/>
          <a:p>
            <a:endParaRPr lang="ru-RU" altLang="ru-RU"/>
          </a:p>
        </p:txBody>
      </p:sp>
      <p:graphicFrame>
        <p:nvGraphicFramePr>
          <p:cNvPr id="20488" name="Объект 2"/>
          <p:cNvGraphicFramePr>
            <a:graphicFrameLocks noChangeAspect="1"/>
          </p:cNvGraphicFramePr>
          <p:nvPr/>
        </p:nvGraphicFramePr>
        <p:xfrm>
          <a:off x="5903913" y="2163766"/>
          <a:ext cx="649288" cy="481012"/>
        </p:xfrm>
        <a:graphic>
          <a:graphicData uri="http://schemas.openxmlformats.org/presentationml/2006/ole">
            <mc:AlternateContent xmlns:mc="http://schemas.openxmlformats.org/markup-compatibility/2006">
              <mc:Choice xmlns:v="urn:schemas-microsoft-com:vml" Requires="v">
                <p:oleObj spid="_x0000_s20564" name="Формула" r:id="rId6" imgW="253890" imgH="190417" progId="Equation.3">
                  <p:embed/>
                </p:oleObj>
              </mc:Choice>
              <mc:Fallback>
                <p:oleObj name="Формула" r:id="rId6" imgW="253890" imgH="190417" progId="Equation.3">
                  <p:embed/>
                  <p:pic>
                    <p:nvPicPr>
                      <p:cNvPr id="0" name="Объект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3913" y="2163766"/>
                        <a:ext cx="649288" cy="4810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9" name="Rectangle 13"/>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64" tIns="45682" rIns="91364" bIns="45682" anchor="ctr">
            <a:spAutoFit/>
          </a:bodyPr>
          <a:lstStyle/>
          <a:p>
            <a:endParaRPr lang="ru-RU" altLang="ru-RU"/>
          </a:p>
        </p:txBody>
      </p:sp>
      <p:graphicFrame>
        <p:nvGraphicFramePr>
          <p:cNvPr id="20490" name="Объект 4"/>
          <p:cNvGraphicFramePr>
            <a:graphicFrameLocks noChangeAspect="1"/>
          </p:cNvGraphicFramePr>
          <p:nvPr/>
        </p:nvGraphicFramePr>
        <p:xfrm>
          <a:off x="1244600" y="3059113"/>
          <a:ext cx="1347788" cy="457201"/>
        </p:xfrm>
        <a:graphic>
          <a:graphicData uri="http://schemas.openxmlformats.org/presentationml/2006/ole">
            <mc:AlternateContent xmlns:mc="http://schemas.openxmlformats.org/markup-compatibility/2006">
              <mc:Choice xmlns:v="urn:schemas-microsoft-com:vml" Requires="v">
                <p:oleObj spid="_x0000_s20565" name="Формула" r:id="rId8" imgW="532937" imgH="177646" progId="Equation.3">
                  <p:embed/>
                </p:oleObj>
              </mc:Choice>
              <mc:Fallback>
                <p:oleObj name="Формула" r:id="rId8" imgW="532937" imgH="177646" progId="Equation.3">
                  <p:embed/>
                  <p:pic>
                    <p:nvPicPr>
                      <p:cNvPr id="0" name="Объект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44600" y="3059113"/>
                        <a:ext cx="1347788" cy="4572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1" name="Rectangle 15"/>
          <p:cNvSpPr>
            <a:spLocks noChangeArrowheads="1"/>
          </p:cNvSpPr>
          <p:nvPr/>
        </p:nvSpPr>
        <p:spPr bwMode="auto">
          <a:xfrm>
            <a:off x="0" y="-132922"/>
            <a:ext cx="235918" cy="26584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64" tIns="45682" rIns="91364" bIns="45682" anchor="ctr">
            <a:spAutoFit/>
          </a:bodyPr>
          <a:lstStyle/>
          <a:p>
            <a:pPr eaLnBrk="0"/>
            <a:r>
              <a:rPr lang="ru-RU" altLang="zh-CN" sz="1200">
                <a:cs typeface="Times New Roman" pitchFamily="18" charset="0"/>
              </a:rPr>
              <a:t>(</a:t>
            </a:r>
            <a:endParaRPr lang="ru-RU" altLang="zh-CN"/>
          </a:p>
        </p:txBody>
      </p:sp>
      <p:graphicFrame>
        <p:nvGraphicFramePr>
          <p:cNvPr id="20492" name="Объект 6"/>
          <p:cNvGraphicFramePr>
            <a:graphicFrameLocks noChangeAspect="1"/>
          </p:cNvGraphicFramePr>
          <p:nvPr/>
        </p:nvGraphicFramePr>
        <p:xfrm>
          <a:off x="4021137" y="3059113"/>
          <a:ext cx="1579563" cy="479425"/>
        </p:xfrm>
        <a:graphic>
          <a:graphicData uri="http://schemas.openxmlformats.org/presentationml/2006/ole">
            <mc:AlternateContent xmlns:mc="http://schemas.openxmlformats.org/markup-compatibility/2006">
              <mc:Choice xmlns:v="urn:schemas-microsoft-com:vml" Requires="v">
                <p:oleObj spid="_x0000_s20566" name="Формула" r:id="rId10" imgW="634725" imgH="190417" progId="Equation.3">
                  <p:embed/>
                </p:oleObj>
              </mc:Choice>
              <mc:Fallback>
                <p:oleObj name="Формула" r:id="rId10" imgW="634725" imgH="190417" progId="Equation.3">
                  <p:embed/>
                  <p:pic>
                    <p:nvPicPr>
                      <p:cNvPr id="0" name="Объект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21137" y="3059113"/>
                        <a:ext cx="1579563" cy="479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3" name="Rectangle 16"/>
          <p:cNvSpPr>
            <a:spLocks noChangeArrowheads="1"/>
          </p:cNvSpPr>
          <p:nvPr/>
        </p:nvSpPr>
        <p:spPr bwMode="auto">
          <a:xfrm>
            <a:off x="0" y="57579"/>
            <a:ext cx="310140" cy="26584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64" tIns="45682" rIns="91364" bIns="45682" anchor="ctr">
            <a:spAutoFit/>
          </a:bodyPr>
          <a:lstStyle/>
          <a:p>
            <a:pPr eaLnBrk="0"/>
            <a:r>
              <a:rPr lang="ru-RU" altLang="zh-CN" sz="1200">
                <a:cs typeface="Times New Roman" pitchFamily="18" charset="0"/>
              </a:rPr>
              <a:t> )</a:t>
            </a:r>
            <a:r>
              <a:rPr lang="ru-RU" altLang="zh-CN" sz="900"/>
              <a:t> </a:t>
            </a:r>
            <a:endParaRPr lang="ru-RU" altLang="zh-CN"/>
          </a:p>
        </p:txBody>
      </p:sp>
      <p:sp>
        <p:nvSpPr>
          <p:cNvPr id="20494" name="Rectangle 18"/>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64" tIns="45682" rIns="91364" bIns="45682" anchor="ctr">
            <a:spAutoFit/>
          </a:bodyPr>
          <a:lstStyle/>
          <a:p>
            <a:endParaRPr lang="ru-RU" altLang="ru-RU"/>
          </a:p>
        </p:txBody>
      </p:sp>
      <p:graphicFrame>
        <p:nvGraphicFramePr>
          <p:cNvPr id="20495" name="Объект 9"/>
          <p:cNvGraphicFramePr>
            <a:graphicFrameLocks noChangeAspect="1"/>
          </p:cNvGraphicFramePr>
          <p:nvPr/>
        </p:nvGraphicFramePr>
        <p:xfrm>
          <a:off x="1514475" y="3562350"/>
          <a:ext cx="365125" cy="433388"/>
        </p:xfrm>
        <a:graphic>
          <a:graphicData uri="http://schemas.openxmlformats.org/presentationml/2006/ole">
            <mc:AlternateContent xmlns:mc="http://schemas.openxmlformats.org/markup-compatibility/2006">
              <mc:Choice xmlns:v="urn:schemas-microsoft-com:vml" Requires="v">
                <p:oleObj spid="_x0000_s20567" name="Формула" r:id="rId12" imgW="152202" imgH="177569" progId="Equation.3">
                  <p:embed/>
                </p:oleObj>
              </mc:Choice>
              <mc:Fallback>
                <p:oleObj name="Формула" r:id="rId12" imgW="152202" imgH="177569" progId="Equation.3">
                  <p:embed/>
                  <p:pic>
                    <p:nvPicPr>
                      <p:cNvPr id="0" name="Объект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14475" y="3562350"/>
                        <a:ext cx="365125" cy="433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503237" y="307831"/>
            <a:ext cx="9056688" cy="586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indent="19050"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1pPr>
            <a:lvl2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2pPr>
            <a:lvl3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3pPr>
            <a:lvl4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4pPr>
            <a:lvl5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dirty="0">
                <a:solidFill>
                  <a:srgbClr val="000000"/>
                </a:solidFill>
              </a:rPr>
              <a:t>Искомую матрицу       представим как набор (вектор-строку) векторов-столбцов</a:t>
            </a:r>
          </a:p>
          <a:p>
            <a:pPr eaLnBrk="1">
              <a:spcAft>
                <a:spcPts val="1425"/>
              </a:spcAft>
              <a:buClrTx/>
            </a:pPr>
            <a:endParaRPr lang="ru-RU" altLang="ru-RU" sz="2400" dirty="0">
              <a:solidFill>
                <a:srgbClr val="000000"/>
              </a:solidFill>
            </a:endParaRPr>
          </a:p>
          <a:p>
            <a:pPr eaLnBrk="1">
              <a:spcAft>
                <a:spcPts val="1425"/>
              </a:spcAft>
              <a:buClrTx/>
            </a:pPr>
            <a:r>
              <a:rPr lang="ru-RU" altLang="ru-RU" sz="2400" dirty="0">
                <a:solidFill>
                  <a:srgbClr val="000000"/>
                </a:solidFill>
              </a:rPr>
              <a:t>                                              …........</a:t>
            </a:r>
          </a:p>
          <a:p>
            <a:pPr eaLnBrk="1">
              <a:spcAft>
                <a:spcPts val="1425"/>
              </a:spcAft>
              <a:buClrTx/>
            </a:pPr>
            <a:endParaRPr lang="ru-RU" altLang="ru-RU" sz="2400" dirty="0">
              <a:solidFill>
                <a:srgbClr val="000000"/>
              </a:solidFill>
            </a:endParaRPr>
          </a:p>
          <a:p>
            <a:pPr eaLnBrk="1">
              <a:spcAft>
                <a:spcPts val="1425"/>
              </a:spcAft>
              <a:buClrTx/>
            </a:pPr>
            <a:endParaRPr lang="en-US" altLang="ru-RU" sz="2400" dirty="0">
              <a:solidFill>
                <a:srgbClr val="000000"/>
              </a:solidFill>
            </a:endParaRPr>
          </a:p>
          <a:p>
            <a:pPr eaLnBrk="1">
              <a:spcAft>
                <a:spcPts val="1425"/>
              </a:spcAft>
              <a:buClrTx/>
            </a:pPr>
            <a:endParaRPr lang="ru-RU" altLang="ru-RU" sz="2400" dirty="0">
              <a:solidFill>
                <a:srgbClr val="000000"/>
              </a:solidFill>
            </a:endParaRPr>
          </a:p>
          <a:p>
            <a:pPr eaLnBrk="1">
              <a:spcAft>
                <a:spcPts val="1425"/>
              </a:spcAft>
              <a:buClrTx/>
            </a:pPr>
            <a:r>
              <a:rPr lang="ru-RU" altLang="ru-RU" sz="2400" dirty="0">
                <a:solidFill>
                  <a:srgbClr val="000000"/>
                </a:solidFill>
              </a:rPr>
              <a:t>а единичную матрицу      как набор единичных векторов</a:t>
            </a:r>
          </a:p>
          <a:p>
            <a:pPr eaLnBrk="1">
              <a:spcAft>
                <a:spcPts val="1425"/>
              </a:spcAft>
              <a:buClrTx/>
            </a:pPr>
            <a:endParaRPr lang="ru-RU" altLang="ru-RU" sz="2400" dirty="0">
              <a:solidFill>
                <a:srgbClr val="000000"/>
              </a:solidFill>
            </a:endParaRPr>
          </a:p>
          <a:p>
            <a:pPr eaLnBrk="1">
              <a:spcAft>
                <a:spcPts val="1425"/>
              </a:spcAft>
              <a:buClrTx/>
            </a:pPr>
            <a:r>
              <a:rPr lang="ru-RU" altLang="ru-RU" sz="2400" dirty="0">
                <a:solidFill>
                  <a:srgbClr val="000000"/>
                </a:solidFill>
              </a:rPr>
              <a:t>                                            …..............</a:t>
            </a:r>
          </a:p>
          <a:p>
            <a:pPr eaLnBrk="1">
              <a:spcAft>
                <a:spcPts val="1425"/>
              </a:spcAft>
              <a:buClrTx/>
            </a:pPr>
            <a:endParaRPr lang="ru-RU" altLang="ru-RU" sz="2400" dirty="0">
              <a:solidFill>
                <a:srgbClr val="000000"/>
              </a:solidFill>
            </a:endParaRPr>
          </a:p>
          <a:p>
            <a:pPr eaLnBrk="1">
              <a:spcAft>
                <a:spcPts val="1425"/>
              </a:spcAft>
              <a:buClrTx/>
            </a:pPr>
            <a:endParaRPr lang="ru-RU" altLang="ru-RU" sz="2400" dirty="0">
              <a:solidFill>
                <a:srgbClr val="000000"/>
              </a:solidFill>
            </a:endParaRPr>
          </a:p>
        </p:txBody>
      </p:sp>
      <p:sp>
        <p:nvSpPr>
          <p:cNvPr id="21509" name="Rectangle 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1510" name="Object 5"/>
          <p:cNvGraphicFramePr>
            <a:graphicFrameLocks noChangeAspect="1"/>
          </p:cNvGraphicFramePr>
          <p:nvPr/>
        </p:nvGraphicFramePr>
        <p:xfrm>
          <a:off x="936627" y="1184283"/>
          <a:ext cx="1414463" cy="2379663"/>
        </p:xfrm>
        <a:graphic>
          <a:graphicData uri="http://schemas.openxmlformats.org/presentationml/2006/ole">
            <mc:AlternateContent xmlns:mc="http://schemas.openxmlformats.org/markup-compatibility/2006">
              <mc:Choice xmlns:v="urn:schemas-microsoft-com:vml" Requires="v">
                <p:oleObj spid="_x0000_s21661" name="Формула" r:id="rId4" imgW="457193" imgH="457193" progId="Equation.3">
                  <p:embed/>
                </p:oleObj>
              </mc:Choice>
              <mc:Fallback>
                <p:oleObj name="Формула" r:id="rId4" imgW="457193" imgH="457193"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627" y="1184283"/>
                        <a:ext cx="1414463" cy="23796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1" name="Rectangle 6"/>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1512" name="Object 7"/>
          <p:cNvGraphicFramePr>
            <a:graphicFrameLocks noChangeAspect="1"/>
          </p:cNvGraphicFramePr>
          <p:nvPr/>
        </p:nvGraphicFramePr>
        <p:xfrm>
          <a:off x="2592387" y="1195388"/>
          <a:ext cx="1439863" cy="2341562"/>
        </p:xfrm>
        <a:graphic>
          <a:graphicData uri="http://schemas.openxmlformats.org/presentationml/2006/ole">
            <mc:AlternateContent xmlns:mc="http://schemas.openxmlformats.org/markup-compatibility/2006">
              <mc:Choice xmlns:v="urn:schemas-microsoft-com:vml" Requires="v">
                <p:oleObj spid="_x0000_s21662" name="Формула" r:id="rId6" imgW="457193" imgH="457193" progId="Equation.3">
                  <p:embed/>
                </p:oleObj>
              </mc:Choice>
              <mc:Fallback>
                <p:oleObj name="Формула" r:id="rId6" imgW="457193" imgH="457193"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2387" y="1195388"/>
                        <a:ext cx="1439863" cy="23415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3" name="Rectangle 8"/>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1514" name="Object 9"/>
          <p:cNvGraphicFramePr>
            <a:graphicFrameLocks noChangeAspect="1"/>
          </p:cNvGraphicFramePr>
          <p:nvPr/>
        </p:nvGraphicFramePr>
        <p:xfrm>
          <a:off x="5832477" y="1214438"/>
          <a:ext cx="1446213" cy="2349500"/>
        </p:xfrm>
        <a:graphic>
          <a:graphicData uri="http://schemas.openxmlformats.org/presentationml/2006/ole">
            <mc:AlternateContent xmlns:mc="http://schemas.openxmlformats.org/markup-compatibility/2006">
              <mc:Choice xmlns:v="urn:schemas-microsoft-com:vml" Requires="v">
                <p:oleObj spid="_x0000_s21663" name="Формула" r:id="rId8" imgW="457193" imgH="457193" progId="Equation.3">
                  <p:embed/>
                </p:oleObj>
              </mc:Choice>
              <mc:Fallback>
                <p:oleObj name="Формула" r:id="rId8" imgW="457193" imgH="457193"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32477" y="1214438"/>
                        <a:ext cx="1446213" cy="2349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5" name="Rectangle 10"/>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1516" name="Object 11"/>
          <p:cNvGraphicFramePr>
            <a:graphicFrameLocks noChangeAspect="1"/>
          </p:cNvGraphicFramePr>
          <p:nvPr>
            <p:extLst>
              <p:ext uri="{D42A27DB-BD31-4B8C-83A1-F6EECF244321}">
                <p14:modId xmlns:p14="http://schemas.microsoft.com/office/powerpoint/2010/main" val="1647500813"/>
              </p:ext>
            </p:extLst>
          </p:nvPr>
        </p:nvGraphicFramePr>
        <p:xfrm>
          <a:off x="719143" y="4067873"/>
          <a:ext cx="1241425" cy="2376488"/>
        </p:xfrm>
        <a:graphic>
          <a:graphicData uri="http://schemas.openxmlformats.org/presentationml/2006/ole">
            <mc:AlternateContent xmlns:mc="http://schemas.openxmlformats.org/markup-compatibility/2006">
              <mc:Choice xmlns:v="urn:schemas-microsoft-com:vml" Requires="v">
                <p:oleObj spid="_x0000_s21664" name="Формула" r:id="rId10" imgW="457193" imgH="457193" progId="Equation.3">
                  <p:embed/>
                </p:oleObj>
              </mc:Choice>
              <mc:Fallback>
                <p:oleObj name="Формула" r:id="rId10" imgW="457193" imgH="457193"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9143" y="4067873"/>
                        <a:ext cx="1241425" cy="23764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7" name="Rectangle 1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1518" name="Object 13"/>
          <p:cNvGraphicFramePr>
            <a:graphicFrameLocks noChangeAspect="1"/>
          </p:cNvGraphicFramePr>
          <p:nvPr>
            <p:extLst>
              <p:ext uri="{D42A27DB-BD31-4B8C-83A1-F6EECF244321}">
                <p14:modId xmlns:p14="http://schemas.microsoft.com/office/powerpoint/2010/main" val="1056943183"/>
              </p:ext>
            </p:extLst>
          </p:nvPr>
        </p:nvGraphicFramePr>
        <p:xfrm>
          <a:off x="2592388" y="4139882"/>
          <a:ext cx="1295400" cy="2338387"/>
        </p:xfrm>
        <a:graphic>
          <a:graphicData uri="http://schemas.openxmlformats.org/presentationml/2006/ole">
            <mc:AlternateContent xmlns:mc="http://schemas.openxmlformats.org/markup-compatibility/2006">
              <mc:Choice xmlns:v="urn:schemas-microsoft-com:vml" Requires="v">
                <p:oleObj spid="_x0000_s21665" name="Формула" r:id="rId12" imgW="457193" imgH="457193" progId="Equation.3">
                  <p:embed/>
                </p:oleObj>
              </mc:Choice>
              <mc:Fallback>
                <p:oleObj name="Формула" r:id="rId12" imgW="457193" imgH="457193" progId="Equation.3">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92388" y="4139882"/>
                        <a:ext cx="1295400" cy="23383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9" name="Rectangle 1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1520" name="Object 15"/>
          <p:cNvGraphicFramePr>
            <a:graphicFrameLocks noChangeAspect="1"/>
          </p:cNvGraphicFramePr>
          <p:nvPr>
            <p:extLst>
              <p:ext uri="{D42A27DB-BD31-4B8C-83A1-F6EECF244321}">
                <p14:modId xmlns:p14="http://schemas.microsoft.com/office/powerpoint/2010/main" val="114854140"/>
              </p:ext>
            </p:extLst>
          </p:nvPr>
        </p:nvGraphicFramePr>
        <p:xfrm>
          <a:off x="5904407" y="4139880"/>
          <a:ext cx="1338263" cy="2376487"/>
        </p:xfrm>
        <a:graphic>
          <a:graphicData uri="http://schemas.openxmlformats.org/presentationml/2006/ole">
            <mc:AlternateContent xmlns:mc="http://schemas.openxmlformats.org/markup-compatibility/2006">
              <mc:Choice xmlns:v="urn:schemas-microsoft-com:vml" Requires="v">
                <p:oleObj spid="_x0000_s21666" name="Формула" r:id="rId14" imgW="457193" imgH="457193" progId="Equation.3">
                  <p:embed/>
                </p:oleObj>
              </mc:Choice>
              <mc:Fallback>
                <p:oleObj name="Формула" r:id="rId14" imgW="457193" imgH="457193" progId="Equation.3">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04407" y="4139880"/>
                        <a:ext cx="1338263" cy="23764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8"/>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2273888561"/>
              </p:ext>
            </p:extLst>
          </p:nvPr>
        </p:nvGraphicFramePr>
        <p:xfrm>
          <a:off x="3096096" y="216396"/>
          <a:ext cx="432048" cy="432048"/>
        </p:xfrm>
        <a:graphic>
          <a:graphicData uri="http://schemas.openxmlformats.org/presentationml/2006/ole">
            <mc:AlternateContent xmlns:mc="http://schemas.openxmlformats.org/markup-compatibility/2006">
              <mc:Choice xmlns:v="urn:schemas-microsoft-com:vml" Requires="v">
                <p:oleObj spid="_x0000_s21667" name="Формула" r:id="rId16" imgW="177492" imgH="177492" progId="Equation.3">
                  <p:embed/>
                </p:oleObj>
              </mc:Choice>
              <mc:Fallback>
                <p:oleObj name="Формула" r:id="rId16" imgW="177492" imgH="177492" progId="Equation.3">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96096" y="216396"/>
                        <a:ext cx="432048" cy="432048"/>
                      </a:xfrm>
                      <a:prstGeom prst="rect">
                        <a:avLst/>
                      </a:prstGeom>
                      <a:solidFill>
                        <a:srgbClr val="FFFFFF"/>
                      </a:solidFill>
                    </p:spPr>
                  </p:pic>
                </p:oleObj>
              </mc:Fallback>
            </mc:AlternateContent>
          </a:graphicData>
        </a:graphic>
      </p:graphicFrame>
      <p:sp>
        <p:nvSpPr>
          <p:cNvPr id="4" name="Rectangle 20"/>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2473053028"/>
              </p:ext>
            </p:extLst>
          </p:nvPr>
        </p:nvGraphicFramePr>
        <p:xfrm>
          <a:off x="3519760" y="3616868"/>
          <a:ext cx="440432" cy="523013"/>
        </p:xfrm>
        <a:graphic>
          <a:graphicData uri="http://schemas.openxmlformats.org/presentationml/2006/ole">
            <mc:AlternateContent xmlns:mc="http://schemas.openxmlformats.org/markup-compatibility/2006">
              <mc:Choice xmlns:v="urn:schemas-microsoft-com:vml" Requires="v">
                <p:oleObj spid="_x0000_s21668" name="Формула" r:id="rId18" imgW="152202" imgH="177569" progId="Equation.3">
                  <p:embed/>
                </p:oleObj>
              </mc:Choice>
              <mc:Fallback>
                <p:oleObj name="Формула" r:id="rId18" imgW="152202" imgH="177569" progId="Equation.3">
                  <p:embed/>
                  <p:pic>
                    <p:nvPicPr>
                      <p:cNvPr id="0"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519760" y="3616868"/>
                        <a:ext cx="440432" cy="523013"/>
                      </a:xfrm>
                      <a:prstGeom prst="rect">
                        <a:avLst/>
                      </a:prstGeom>
                      <a:solidFill>
                        <a:srgbClr val="FFFFFF"/>
                      </a:solid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503243" y="166688"/>
            <a:ext cx="9070975" cy="153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4748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5400">
                <a:solidFill>
                  <a:srgbClr val="009933"/>
                </a:solidFill>
              </a:rPr>
              <a:t>Система линейных алгебраических уравнений</a:t>
            </a:r>
          </a:p>
        </p:txBody>
      </p:sp>
      <p:pic>
        <p:nvPicPr>
          <p:cNvPr id="409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6125" y="2339978"/>
            <a:ext cx="7056438" cy="3132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503238" y="287338"/>
            <a:ext cx="9056688" cy="586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indent="19050"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1pPr>
            <a:lvl2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2pPr>
            <a:lvl3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3pPr>
            <a:lvl4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4pPr>
            <a:lvl5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dirty="0">
                <a:solidFill>
                  <a:srgbClr val="000000"/>
                </a:solidFill>
              </a:rPr>
              <a:t>Тогда матричное уравнение                 заменим эквивалентной системой не связанных между собой векторно-матричных уравнений</a:t>
            </a:r>
          </a:p>
          <a:p>
            <a:pPr eaLnBrk="1">
              <a:spcAft>
                <a:spcPts val="1425"/>
              </a:spcAft>
              <a:buClrTx/>
            </a:pPr>
            <a:r>
              <a:rPr lang="ru-RU" altLang="ru-RU" sz="2400" dirty="0">
                <a:solidFill>
                  <a:srgbClr val="000000"/>
                </a:solidFill>
              </a:rPr>
              <a:t>                  </a:t>
            </a:r>
            <a:r>
              <a:rPr lang="en-US" altLang="ru-RU" sz="2400" dirty="0">
                <a:solidFill>
                  <a:srgbClr val="000000"/>
                </a:solidFill>
              </a:rPr>
              <a:t>, </a:t>
            </a:r>
            <a:r>
              <a:rPr lang="ru-RU" altLang="ru-RU" sz="2400" dirty="0">
                <a:solidFill>
                  <a:srgbClr val="000000"/>
                </a:solidFill>
              </a:rPr>
              <a:t>                     ….......</a:t>
            </a:r>
          </a:p>
          <a:p>
            <a:pPr eaLnBrk="1">
              <a:spcAft>
                <a:spcPts val="1425"/>
              </a:spcAft>
              <a:buClrTx/>
            </a:pPr>
            <a:r>
              <a:rPr lang="ru-RU" altLang="ru-RU" sz="2400" dirty="0">
                <a:solidFill>
                  <a:srgbClr val="000000"/>
                </a:solidFill>
              </a:rPr>
              <a:t>Каждое из этих уравнений решается методом Гаусса. В результате работы алгоритма будут получатся последовательно столбцы обратной матрицы </a:t>
            </a:r>
          </a:p>
          <a:p>
            <a:pPr eaLnBrk="1">
              <a:spcAft>
                <a:spcPts val="1425"/>
              </a:spcAft>
              <a:buClrTx/>
            </a:pPr>
            <a:endParaRPr lang="ru-RU" altLang="ru-RU" sz="2400" dirty="0">
              <a:solidFill>
                <a:srgbClr val="000000"/>
              </a:solidFill>
            </a:endParaRPr>
          </a:p>
        </p:txBody>
      </p:sp>
      <p:sp>
        <p:nvSpPr>
          <p:cNvPr id="2" name="Rectangle 9"/>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143623600"/>
              </p:ext>
            </p:extLst>
          </p:nvPr>
        </p:nvGraphicFramePr>
        <p:xfrm>
          <a:off x="4607624" y="222228"/>
          <a:ext cx="1224776" cy="415550"/>
        </p:xfrm>
        <a:graphic>
          <a:graphicData uri="http://schemas.openxmlformats.org/presentationml/2006/ole">
            <mc:AlternateContent xmlns:mc="http://schemas.openxmlformats.org/markup-compatibility/2006">
              <mc:Choice xmlns:v="urn:schemas-microsoft-com:vml" Requires="v">
                <p:oleObj spid="_x0000_s22631" name="Формула" r:id="rId4" imgW="532937" imgH="177646" progId="Equation.3">
                  <p:embed/>
                </p:oleObj>
              </mc:Choice>
              <mc:Fallback>
                <p:oleObj name="Формула" r:id="rId4" imgW="532937" imgH="177646"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7624" y="222228"/>
                        <a:ext cx="1224776" cy="415550"/>
                      </a:xfrm>
                      <a:prstGeom prst="rect">
                        <a:avLst/>
                      </a:prstGeom>
                      <a:solidFill>
                        <a:srgbClr val="FFFFFF"/>
                      </a:solidFill>
                    </p:spPr>
                  </p:pic>
                </p:oleObj>
              </mc:Fallback>
            </mc:AlternateContent>
          </a:graphicData>
        </a:graphic>
      </p:graphicFrame>
      <p:sp>
        <p:nvSpPr>
          <p:cNvPr id="4" name="Rectangle 11"/>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201847695"/>
              </p:ext>
            </p:extLst>
          </p:nvPr>
        </p:nvGraphicFramePr>
        <p:xfrm>
          <a:off x="503237" y="1403577"/>
          <a:ext cx="1571083" cy="576064"/>
        </p:xfrm>
        <a:graphic>
          <a:graphicData uri="http://schemas.openxmlformats.org/presentationml/2006/ole">
            <mc:AlternateContent xmlns:mc="http://schemas.openxmlformats.org/markup-compatibility/2006">
              <mc:Choice xmlns:v="urn:schemas-microsoft-com:vml" Requires="v">
                <p:oleObj spid="_x0000_s22632" name="Формула" r:id="rId6" imgW="571252" imgH="215806" progId="Equation.3">
                  <p:embed/>
                </p:oleObj>
              </mc:Choice>
              <mc:Fallback>
                <p:oleObj name="Формула" r:id="rId6" imgW="571252" imgH="215806"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3237" y="1403577"/>
                        <a:ext cx="1571083" cy="576064"/>
                      </a:xfrm>
                      <a:prstGeom prst="rect">
                        <a:avLst/>
                      </a:prstGeom>
                      <a:solidFill>
                        <a:srgbClr val="FFFFFF"/>
                      </a:solidFill>
                    </p:spPr>
                  </p:pic>
                </p:oleObj>
              </mc:Fallback>
            </mc:AlternateContent>
          </a:graphicData>
        </a:graphic>
      </p:graphicFrame>
      <p:sp>
        <p:nvSpPr>
          <p:cNvPr id="6" name="Rectangle 13"/>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2511024414"/>
              </p:ext>
            </p:extLst>
          </p:nvPr>
        </p:nvGraphicFramePr>
        <p:xfrm>
          <a:off x="2147891" y="1447351"/>
          <a:ext cx="1524273" cy="532286"/>
        </p:xfrm>
        <a:graphic>
          <a:graphicData uri="http://schemas.openxmlformats.org/presentationml/2006/ole">
            <mc:AlternateContent xmlns:mc="http://schemas.openxmlformats.org/markup-compatibility/2006">
              <mc:Choice xmlns:v="urn:schemas-microsoft-com:vml" Requires="v">
                <p:oleObj spid="_x0000_s22633" name="Формула" r:id="rId8" imgW="596641" imgH="215806" progId="Equation.3">
                  <p:embed/>
                </p:oleObj>
              </mc:Choice>
              <mc:Fallback>
                <p:oleObj name="Формула" r:id="rId8" imgW="596641" imgH="215806"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47891" y="1447351"/>
                        <a:ext cx="1524273" cy="532286"/>
                      </a:xfrm>
                      <a:prstGeom prst="rect">
                        <a:avLst/>
                      </a:prstGeom>
                      <a:solidFill>
                        <a:srgbClr val="FFFFFF"/>
                      </a:solidFill>
                    </p:spPr>
                  </p:pic>
                </p:oleObj>
              </mc:Fallback>
            </mc:AlternateContent>
          </a:graphicData>
        </a:graphic>
      </p:graphicFrame>
      <p:sp>
        <p:nvSpPr>
          <p:cNvPr id="8" name="Rectangle 15"/>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281161460"/>
              </p:ext>
            </p:extLst>
          </p:nvPr>
        </p:nvGraphicFramePr>
        <p:xfrm>
          <a:off x="5029724" y="1446951"/>
          <a:ext cx="1522756" cy="589454"/>
        </p:xfrm>
        <a:graphic>
          <a:graphicData uri="http://schemas.openxmlformats.org/presentationml/2006/ole">
            <mc:AlternateContent xmlns:mc="http://schemas.openxmlformats.org/markup-compatibility/2006">
              <mc:Choice xmlns:v="urn:schemas-microsoft-com:vml" Requires="v">
                <p:oleObj spid="_x0000_s22634" name="Формула" r:id="rId10" imgW="596900" imgH="228600" progId="Equation.3">
                  <p:embed/>
                </p:oleObj>
              </mc:Choice>
              <mc:Fallback>
                <p:oleObj name="Формула" r:id="rId10" imgW="596900" imgH="228600" progId="Equation.3">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29724" y="1446951"/>
                        <a:ext cx="1522756" cy="589454"/>
                      </a:xfrm>
                      <a:prstGeom prst="rect">
                        <a:avLst/>
                      </a:prstGeom>
                      <a:solidFill>
                        <a:srgbClr val="FFFFFF"/>
                      </a:solidFill>
                    </p:spPr>
                  </p:pic>
                </p:oleObj>
              </mc:Fallback>
            </mc:AlternateContent>
          </a:graphicData>
        </a:graphic>
      </p:graphicFrame>
      <p:sp>
        <p:nvSpPr>
          <p:cNvPr id="10" name="Rectangle 17"/>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3345832082"/>
              </p:ext>
            </p:extLst>
          </p:nvPr>
        </p:nvGraphicFramePr>
        <p:xfrm>
          <a:off x="3456145" y="3491805"/>
          <a:ext cx="1624093" cy="550540"/>
        </p:xfrm>
        <a:graphic>
          <a:graphicData uri="http://schemas.openxmlformats.org/presentationml/2006/ole">
            <mc:AlternateContent xmlns:mc="http://schemas.openxmlformats.org/markup-compatibility/2006">
              <mc:Choice xmlns:v="urn:schemas-microsoft-com:vml" Requires="v">
                <p:oleObj spid="_x0000_s22635" name="Формула" r:id="rId12" imgW="558800" imgH="190500" progId="Equation.3">
                  <p:embed/>
                </p:oleObj>
              </mc:Choice>
              <mc:Fallback>
                <p:oleObj name="Формула" r:id="rId12" imgW="558800" imgH="190500" progId="Equation.3">
                  <p:embed/>
                  <p:pic>
                    <p:nvPicPr>
                      <p:cNvPr id="0"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56145" y="3491805"/>
                        <a:ext cx="1624093" cy="550540"/>
                      </a:xfrm>
                      <a:prstGeom prst="rect">
                        <a:avLst/>
                      </a:prstGeom>
                      <a:solidFill>
                        <a:srgbClr val="FFFFFF"/>
                      </a:solid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503243" y="568333"/>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23555" name="Rectangle 2"/>
          <p:cNvSpPr>
            <a:spLocks noChangeArrowheads="1"/>
          </p:cNvSpPr>
          <p:nvPr/>
        </p:nvSpPr>
        <p:spPr bwMode="auto">
          <a:xfrm>
            <a:off x="5256213" y="3924304"/>
            <a:ext cx="649288" cy="431800"/>
          </a:xfrm>
          <a:prstGeom prst="rect">
            <a:avLst/>
          </a:prstGeom>
          <a:solidFill>
            <a:srgbClr val="FF0066">
              <a:alpha val="20000"/>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23556" name="Text Box 3"/>
          <p:cNvSpPr txBox="1">
            <a:spLocks noChangeArrowheads="1"/>
          </p:cNvSpPr>
          <p:nvPr/>
        </p:nvSpPr>
        <p:spPr bwMode="auto">
          <a:xfrm>
            <a:off x="503243" y="479434"/>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000">
                <a:solidFill>
                  <a:srgbClr val="009933"/>
                </a:solidFill>
              </a:rPr>
              <a:t>Метод главных элементов</a:t>
            </a:r>
          </a:p>
        </p:txBody>
      </p:sp>
      <p:sp>
        <p:nvSpPr>
          <p:cNvPr id="23557" name="Rectangle 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3558" name="Object 5"/>
          <p:cNvGraphicFramePr>
            <a:graphicFrameLocks noChangeAspect="1"/>
          </p:cNvGraphicFramePr>
          <p:nvPr/>
        </p:nvGraphicFramePr>
        <p:xfrm>
          <a:off x="1511300" y="2066930"/>
          <a:ext cx="6553200" cy="4668838"/>
        </p:xfrm>
        <a:graphic>
          <a:graphicData uri="http://schemas.openxmlformats.org/presentationml/2006/ole">
            <mc:AlternateContent xmlns:mc="http://schemas.openxmlformats.org/markup-compatibility/2006">
              <mc:Choice xmlns:v="urn:schemas-microsoft-com:vml" Requires="v">
                <p:oleObj spid="_x0000_s23576" name="Формула" r:id="rId4" imgW="457193" imgH="457193" progId="Equation.3">
                  <p:embed/>
                </p:oleObj>
              </mc:Choice>
              <mc:Fallback>
                <p:oleObj name="Формула" r:id="rId4" imgW="457193" imgH="457193"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2066930"/>
                        <a:ext cx="6553200" cy="4668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720725" y="611188"/>
            <a:ext cx="9063038" cy="437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indent="-327025"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       В этом алгоритме выдвигается более жёсткое требование, чем неравенство нулю диагональных элементов              - из всех оставшихся в       -ом столбце элементов выбирается наибольший по модулю и строки переставляются таким образом, чтобы этот элемент оказался на месте диагонального элемента         .</a:t>
            </a:r>
          </a:p>
        </p:txBody>
      </p:sp>
      <p:pic>
        <p:nvPicPr>
          <p:cNvPr id="245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3425" y="784225"/>
            <a:ext cx="655638" cy="6905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8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1763" y="1266826"/>
            <a:ext cx="323850" cy="496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8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8363" y="2152651"/>
            <a:ext cx="655638" cy="6905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2" name="Rectangle 5"/>
          <p:cNvSpPr>
            <a:spLocks noChangeArrowheads="1"/>
          </p:cNvSpPr>
          <p:nvPr/>
        </p:nvSpPr>
        <p:spPr bwMode="auto">
          <a:xfrm>
            <a:off x="903293" y="190500"/>
            <a:ext cx="8848725" cy="3924300"/>
          </a:xfrm>
          <a:prstGeom prst="rect">
            <a:avLst/>
          </a:prstGeom>
          <a:solidFill>
            <a:srgbClr val="66FF00">
              <a:alpha val="9804"/>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24583" name="Rectangle 6"/>
          <p:cNvSpPr>
            <a:spLocks noChangeArrowheads="1"/>
          </p:cNvSpPr>
          <p:nvPr/>
        </p:nvSpPr>
        <p:spPr bwMode="auto">
          <a:xfrm>
            <a:off x="3527425" y="5111758"/>
            <a:ext cx="1800225" cy="1584325"/>
          </a:xfrm>
          <a:prstGeom prst="rect">
            <a:avLst/>
          </a:prstGeom>
          <a:solidFill>
            <a:srgbClr val="FFFF66">
              <a:alpha val="14902"/>
            </a:srgbClr>
          </a:solidFill>
          <a:ln w="9360" cap="sq">
            <a:solidFill>
              <a:srgbClr val="3465A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24584" name="Text Box 7"/>
          <p:cNvSpPr txBox="1">
            <a:spLocks noChangeArrowheads="1"/>
          </p:cNvSpPr>
          <p:nvPr/>
        </p:nvSpPr>
        <p:spPr bwMode="auto">
          <a:xfrm>
            <a:off x="4103687" y="4967288"/>
            <a:ext cx="1223963" cy="201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buClrTx/>
              <a:buFontTx/>
              <a:buNone/>
            </a:pPr>
            <a:r>
              <a:rPr lang="ru-RU" altLang="ru-RU" sz="9600">
                <a:solidFill>
                  <a:srgbClr val="FF0000"/>
                </a:solidFill>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228600" y="576263"/>
            <a:ext cx="9601200" cy="214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dirty="0">
                <a:solidFill>
                  <a:srgbClr val="000000"/>
                </a:solidFill>
              </a:rPr>
              <a:t>Выберем в матрице  </a:t>
            </a:r>
            <a:r>
              <a:rPr lang="ru-RU" altLang="ru-RU" sz="2400" i="1" dirty="0">
                <a:solidFill>
                  <a:srgbClr val="000000"/>
                </a:solidFill>
              </a:rPr>
              <a:t> </a:t>
            </a:r>
            <a:r>
              <a:rPr lang="ru-RU" altLang="ru-RU" sz="2400" dirty="0">
                <a:solidFill>
                  <a:srgbClr val="000000"/>
                </a:solidFill>
              </a:rPr>
              <a:t>    ненулевой наибольший по модулю, не принадлежащий столбцу свободных членов            </a:t>
            </a:r>
            <a:r>
              <a:rPr lang="en-US" altLang="ru-RU" sz="2400" dirty="0">
                <a:solidFill>
                  <a:srgbClr val="000000"/>
                </a:solidFill>
              </a:rPr>
              <a:t>    </a:t>
            </a:r>
            <a:r>
              <a:rPr lang="ru-RU" altLang="ru-RU" sz="2400" dirty="0">
                <a:solidFill>
                  <a:srgbClr val="000000"/>
                </a:solidFill>
              </a:rPr>
              <a:t>элемент          , который называется </a:t>
            </a:r>
            <a:r>
              <a:rPr lang="ru-RU" altLang="ru-RU" sz="2400" dirty="0">
                <a:solidFill>
                  <a:srgbClr val="FF0066"/>
                </a:solidFill>
              </a:rPr>
              <a:t>главным элементом</a:t>
            </a:r>
            <a:r>
              <a:rPr lang="ru-RU" altLang="ru-RU" sz="2400" dirty="0">
                <a:solidFill>
                  <a:srgbClr val="000000"/>
                </a:solidFill>
              </a:rPr>
              <a:t>.</a:t>
            </a:r>
          </a:p>
          <a:p>
            <a:pPr eaLnBrk="1">
              <a:spcBef>
                <a:spcPts val="1200"/>
              </a:spcBef>
              <a:spcAft>
                <a:spcPts val="1000"/>
              </a:spcAft>
              <a:buClrTx/>
            </a:pPr>
            <a:endParaRPr lang="ru-RU" altLang="ru-RU" sz="2400" dirty="0">
              <a:solidFill>
                <a:srgbClr val="000000"/>
              </a:solidFill>
            </a:endParaRPr>
          </a:p>
          <a:p>
            <a:pPr eaLnBrk="1">
              <a:spcBef>
                <a:spcPts val="1200"/>
              </a:spcBef>
              <a:spcAft>
                <a:spcPts val="1000"/>
              </a:spcAft>
              <a:buClrTx/>
            </a:pPr>
            <a:endParaRPr lang="ru-RU" altLang="ru-RU" sz="2400" dirty="0">
              <a:solidFill>
                <a:srgbClr val="000000"/>
              </a:solidFill>
            </a:endParaRPr>
          </a:p>
        </p:txBody>
      </p:sp>
      <p:sp>
        <p:nvSpPr>
          <p:cNvPr id="25603" name="Text Box 2"/>
          <p:cNvSpPr txBox="1">
            <a:spLocks noChangeArrowheads="1"/>
          </p:cNvSpPr>
          <p:nvPr/>
        </p:nvSpPr>
        <p:spPr bwMode="auto">
          <a:xfrm>
            <a:off x="936625" y="1800225"/>
            <a:ext cx="9221788" cy="563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dirty="0">
                <a:solidFill>
                  <a:srgbClr val="000000"/>
                </a:solidFill>
              </a:rPr>
              <a:t>1. Вычислим множители</a:t>
            </a:r>
          </a:p>
          <a:p>
            <a:pPr eaLnBrk="1">
              <a:spcBef>
                <a:spcPts val="1200"/>
              </a:spcBef>
              <a:spcAft>
                <a:spcPts val="1000"/>
              </a:spcAft>
              <a:buClrTx/>
            </a:pPr>
            <a:r>
              <a:rPr lang="ru-RU" altLang="ru-RU" sz="2400" dirty="0">
                <a:solidFill>
                  <a:srgbClr val="000000"/>
                </a:solidFill>
              </a:rPr>
              <a:t>для всех строк, в которых </a:t>
            </a:r>
          </a:p>
          <a:p>
            <a:pPr eaLnBrk="1">
              <a:spcBef>
                <a:spcPts val="1200"/>
              </a:spcBef>
              <a:spcAft>
                <a:spcPts val="1000"/>
              </a:spcAft>
              <a:buClrTx/>
            </a:pPr>
            <a:r>
              <a:rPr lang="ru-RU" altLang="ru-RU" sz="2400" dirty="0">
                <a:solidFill>
                  <a:srgbClr val="000000"/>
                </a:solidFill>
              </a:rPr>
              <a:t>2. Строка с номером     , содержащая главный элемент называется</a:t>
            </a:r>
            <a:r>
              <a:rPr lang="ru-RU" altLang="ru-RU" sz="2400" dirty="0">
                <a:solidFill>
                  <a:srgbClr val="FF0066"/>
                </a:solidFill>
              </a:rPr>
              <a:t> главной строкой</a:t>
            </a:r>
            <a:r>
              <a:rPr lang="ru-RU" altLang="ru-RU" sz="2400" dirty="0">
                <a:solidFill>
                  <a:srgbClr val="000000"/>
                </a:solidFill>
              </a:rPr>
              <a:t>.</a:t>
            </a:r>
          </a:p>
          <a:p>
            <a:pPr eaLnBrk="1">
              <a:spcBef>
                <a:spcPts val="1200"/>
              </a:spcBef>
              <a:spcAft>
                <a:spcPts val="1000"/>
              </a:spcAft>
              <a:buClrTx/>
            </a:pPr>
            <a:r>
              <a:rPr lang="ru-RU" altLang="ru-RU" sz="2400" dirty="0">
                <a:solidFill>
                  <a:srgbClr val="000000"/>
                </a:solidFill>
              </a:rPr>
              <a:t>3.  Каждой </a:t>
            </a:r>
            <a:r>
              <a:rPr lang="ru-RU" altLang="ru-RU" sz="2400" dirty="0">
                <a:solidFill>
                  <a:srgbClr val="0000FF"/>
                </a:solidFill>
              </a:rPr>
              <a:t>неглавной строке</a:t>
            </a:r>
            <a:r>
              <a:rPr lang="ru-RU" altLang="ru-RU" sz="2400" dirty="0">
                <a:solidFill>
                  <a:srgbClr val="000000"/>
                </a:solidFill>
              </a:rPr>
              <a:t> добавляется </a:t>
            </a:r>
            <a:r>
              <a:rPr lang="ru-RU" altLang="ru-RU" sz="2400" dirty="0">
                <a:solidFill>
                  <a:srgbClr val="FF0066"/>
                </a:solidFill>
              </a:rPr>
              <a:t>главная строка</a:t>
            </a:r>
            <a:r>
              <a:rPr lang="ru-RU" altLang="ru-RU" sz="2400" dirty="0">
                <a:solidFill>
                  <a:srgbClr val="000000"/>
                </a:solidFill>
              </a:rPr>
              <a:t> </a:t>
            </a:r>
            <a:r>
              <a:rPr lang="ru-RU" altLang="ru-RU" sz="2400" dirty="0">
                <a:solidFill>
                  <a:srgbClr val="0000FF"/>
                </a:solidFill>
              </a:rPr>
              <a:t>умноженная на соответствующий множитель     </a:t>
            </a:r>
            <a:r>
              <a:rPr lang="ru-RU" altLang="ru-RU" sz="2400" dirty="0">
                <a:solidFill>
                  <a:srgbClr val="000000"/>
                </a:solidFill>
              </a:rPr>
              <a:t> .              Получаем матрицу, у которой        -й столбец состоит из нулей. 4. Удаляя этот столбец и главную строку получаем матрицу       		с числом строк и столбцов меньшим на единицу по сравнению с исходной матрицей         .</a:t>
            </a:r>
          </a:p>
          <a:p>
            <a:pPr eaLnBrk="1">
              <a:spcBef>
                <a:spcPts val="1200"/>
              </a:spcBef>
              <a:spcAft>
                <a:spcPts val="1000"/>
              </a:spcAft>
              <a:buClrTx/>
            </a:pPr>
            <a:endParaRPr lang="ru-RU" altLang="ru-RU" sz="2400" dirty="0">
              <a:solidFill>
                <a:srgbClr val="000000"/>
              </a:solidFill>
            </a:endParaRPr>
          </a:p>
        </p:txBody>
      </p:sp>
      <p:pic>
        <p:nvPicPr>
          <p:cNvPr id="2560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6588" y="5726122"/>
            <a:ext cx="547688" cy="39369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560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1262" y="4259272"/>
            <a:ext cx="684213" cy="600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560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27650" y="4648200"/>
            <a:ext cx="504825" cy="5000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560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3602" y="5364164"/>
            <a:ext cx="703263" cy="4175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8" name="Rectangle 7"/>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5609" name="Object 8"/>
          <p:cNvGraphicFramePr>
            <a:graphicFrameLocks noChangeAspect="1"/>
          </p:cNvGraphicFramePr>
          <p:nvPr/>
        </p:nvGraphicFramePr>
        <p:xfrm>
          <a:off x="6538918" y="971550"/>
          <a:ext cx="1381125" cy="406400"/>
        </p:xfrm>
        <a:graphic>
          <a:graphicData uri="http://schemas.openxmlformats.org/presentationml/2006/ole">
            <mc:AlternateContent xmlns:mc="http://schemas.openxmlformats.org/markup-compatibility/2006">
              <mc:Choice xmlns:v="urn:schemas-microsoft-com:vml" Requires="v">
                <p:oleObj spid="_x0000_s25703" name="Формула" r:id="rId8" imgW="673736" imgH="185075" progId="Equation.3">
                  <p:embed/>
                </p:oleObj>
              </mc:Choice>
              <mc:Fallback>
                <p:oleObj name="Формула" r:id="rId8" imgW="673736" imgH="185075"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8918" y="971550"/>
                        <a:ext cx="1381125" cy="406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0" name="Rectangle 9"/>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5611" name="Object 10"/>
          <p:cNvGraphicFramePr>
            <a:graphicFrameLocks noChangeAspect="1"/>
          </p:cNvGraphicFramePr>
          <p:nvPr/>
        </p:nvGraphicFramePr>
        <p:xfrm>
          <a:off x="9259893" y="909643"/>
          <a:ext cx="676275" cy="493712"/>
        </p:xfrm>
        <a:graphic>
          <a:graphicData uri="http://schemas.openxmlformats.org/presentationml/2006/ole">
            <mc:AlternateContent xmlns:mc="http://schemas.openxmlformats.org/markup-compatibility/2006">
              <mc:Choice xmlns:v="urn:schemas-microsoft-com:vml" Requires="v">
                <p:oleObj spid="_x0000_s25704" name="Формула" r:id="rId10" imgW="261584" imgH="193853" progId="Equation.3">
                  <p:embed/>
                </p:oleObj>
              </mc:Choice>
              <mc:Fallback>
                <p:oleObj name="Формула" r:id="rId10" imgW="261584" imgH="193853" progId="Equation.3">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259893" y="909643"/>
                        <a:ext cx="676275" cy="4937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2" name="Rectangle 11"/>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5613" name="Object 12"/>
          <p:cNvGraphicFramePr>
            <a:graphicFrameLocks noChangeAspect="1"/>
          </p:cNvGraphicFramePr>
          <p:nvPr/>
        </p:nvGraphicFramePr>
        <p:xfrm>
          <a:off x="4752975" y="1763714"/>
          <a:ext cx="2178050" cy="503236"/>
        </p:xfrm>
        <a:graphic>
          <a:graphicData uri="http://schemas.openxmlformats.org/presentationml/2006/ole">
            <mc:AlternateContent xmlns:mc="http://schemas.openxmlformats.org/markup-compatibility/2006">
              <mc:Choice xmlns:v="urn:schemas-microsoft-com:vml" Requires="v">
                <p:oleObj spid="_x0000_s25705" name="Формула" r:id="rId12" imgW="876078" imgH="193853" progId="Equation.3">
                  <p:embed/>
                </p:oleObj>
              </mc:Choice>
              <mc:Fallback>
                <p:oleObj name="Формула" r:id="rId12" imgW="876078" imgH="193853" progId="Equation.3">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2975" y="1763714"/>
                        <a:ext cx="2178050" cy="50323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4" name="Rectangle 13"/>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5615" name="Object 14"/>
          <p:cNvGraphicFramePr>
            <a:graphicFrameLocks noChangeAspect="1"/>
          </p:cNvGraphicFramePr>
          <p:nvPr/>
        </p:nvGraphicFramePr>
        <p:xfrm>
          <a:off x="5111750" y="2365375"/>
          <a:ext cx="1093788" cy="477838"/>
        </p:xfrm>
        <a:graphic>
          <a:graphicData uri="http://schemas.openxmlformats.org/presentationml/2006/ole">
            <mc:AlternateContent xmlns:mc="http://schemas.openxmlformats.org/markup-compatibility/2006">
              <mc:Choice xmlns:v="urn:schemas-microsoft-com:vml" Requires="v">
                <p:oleObj spid="_x0000_s25706" name="Формула" r:id="rId14" imgW="462686" imgH="185075" progId="Equation.3">
                  <p:embed/>
                </p:oleObj>
              </mc:Choice>
              <mc:Fallback>
                <p:oleObj name="Формула" r:id="rId14" imgW="462686" imgH="185075" progId="Equation.3">
                  <p:embed/>
                  <p:pic>
                    <p:nvPicPr>
                      <p:cNvPr id="0"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11750" y="2365375"/>
                        <a:ext cx="1093788" cy="477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16" name="Rectangle 15"/>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5617" name="Object 16"/>
          <p:cNvGraphicFramePr>
            <a:graphicFrameLocks noChangeAspect="1"/>
          </p:cNvGraphicFramePr>
          <p:nvPr>
            <p:extLst>
              <p:ext uri="{D42A27DB-BD31-4B8C-83A1-F6EECF244321}">
                <p14:modId xmlns:p14="http://schemas.microsoft.com/office/powerpoint/2010/main" val="2176261627"/>
              </p:ext>
            </p:extLst>
          </p:nvPr>
        </p:nvGraphicFramePr>
        <p:xfrm>
          <a:off x="3896426" y="2987758"/>
          <a:ext cx="546991" cy="504751"/>
        </p:xfrm>
        <a:graphic>
          <a:graphicData uri="http://schemas.openxmlformats.org/presentationml/2006/ole">
            <mc:AlternateContent xmlns:mc="http://schemas.openxmlformats.org/markup-compatibility/2006">
              <mc:Choice xmlns:v="urn:schemas-microsoft-com:vml" Requires="v">
                <p:oleObj spid="_x0000_s25707" name="Формула" r:id="rId16" imgW="170838" imgH="171572" progId="Equation.3">
                  <p:embed/>
                </p:oleObj>
              </mc:Choice>
              <mc:Fallback>
                <p:oleObj name="Формула" r:id="rId16" imgW="170838" imgH="171572" progId="Equation.3">
                  <p:embed/>
                  <p:pic>
                    <p:nvPicPr>
                      <p:cNvPr id="0" name="Object 1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896426" y="2987758"/>
                        <a:ext cx="546991" cy="504751"/>
                      </a:xfrm>
                      <a:prstGeom prst="rect">
                        <a:avLst/>
                      </a:prstGeom>
                      <a:noFill/>
                      <a:ln>
                        <a:noFill/>
                      </a:ln>
                      <a:effectLst/>
                    </p:spPr>
                  </p:pic>
                </p:oleObj>
              </mc:Fallback>
            </mc:AlternateContent>
          </a:graphicData>
        </a:graphic>
      </p:graphicFrame>
      <p:pic>
        <p:nvPicPr>
          <p:cNvPr id="1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3835" y="666760"/>
            <a:ext cx="547688" cy="39369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31800" y="503247"/>
            <a:ext cx="9359900" cy="249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800">
                <a:solidFill>
                  <a:srgbClr val="000000"/>
                </a:solidFill>
              </a:rPr>
              <a:t>Над матрицей        производятся те же операции, в результате которых получаем матрицу         с числом строк и столбцов меньшим на единицу по сравнению уже с матрицей         . В конечном итоге получаем последовательность матриц </a:t>
            </a:r>
          </a:p>
          <a:p>
            <a:pPr eaLnBrk="1">
              <a:spcBef>
                <a:spcPts val="1200"/>
              </a:spcBef>
              <a:spcAft>
                <a:spcPts val="1000"/>
              </a:spcAft>
              <a:buClrTx/>
            </a:pPr>
            <a:endParaRPr lang="ru-RU" altLang="ru-RU" sz="2800">
              <a:solidFill>
                <a:srgbClr val="000000"/>
              </a:solidFill>
            </a:endParaRPr>
          </a:p>
        </p:txBody>
      </p:sp>
      <p:sp>
        <p:nvSpPr>
          <p:cNvPr id="26627" name="Text Box 2"/>
          <p:cNvSpPr txBox="1">
            <a:spLocks noChangeArrowheads="1"/>
          </p:cNvSpPr>
          <p:nvPr/>
        </p:nvSpPr>
        <p:spPr bwMode="auto">
          <a:xfrm>
            <a:off x="506412" y="2879729"/>
            <a:ext cx="9358313" cy="417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1pPr>
            <a:lvl2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2pPr>
            <a:lvl3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3pPr>
            <a:lvl4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4pPr>
            <a:lvl5pPr eaLnBrk="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800">
                <a:solidFill>
                  <a:srgbClr val="000000"/>
                </a:solidFill>
              </a:rPr>
              <a:t>Для нахождения неизвестных составляем систему уравнений состоящую из главных строк матриц                                            </a:t>
            </a:r>
            <a:r>
              <a:rPr lang="en-US" altLang="ru-RU" sz="2800">
                <a:solidFill>
                  <a:srgbClr val="000000"/>
                </a:solidFill>
              </a:rPr>
              <a:t>    		                       </a:t>
            </a:r>
            <a:r>
              <a:rPr lang="ru-RU" altLang="ru-RU" sz="2800">
                <a:solidFill>
                  <a:srgbClr val="000000"/>
                </a:solidFill>
              </a:rPr>
              <a:t>. Последнее уравнение этой системы представляет двучленную матрицу-строку и является главной строкой           .</a:t>
            </a:r>
          </a:p>
          <a:p>
            <a:pPr eaLnBrk="1">
              <a:spcBef>
                <a:spcPts val="1200"/>
              </a:spcBef>
              <a:spcAft>
                <a:spcPts val="1000"/>
              </a:spcAft>
              <a:buClrTx/>
            </a:pPr>
            <a:endParaRPr lang="ru-RU" altLang="ru-RU" sz="2800">
              <a:solidFill>
                <a:srgbClr val="000000"/>
              </a:solidFill>
            </a:endParaRPr>
          </a:p>
          <a:p>
            <a:pPr eaLnBrk="1">
              <a:spcBef>
                <a:spcPts val="1200"/>
              </a:spcBef>
              <a:spcAft>
                <a:spcPts val="1000"/>
              </a:spcAft>
              <a:buClrTx/>
            </a:pPr>
            <a:r>
              <a:rPr lang="ru-RU" altLang="ru-RU" sz="2800">
                <a:solidFill>
                  <a:srgbClr val="000000"/>
                </a:solidFill>
              </a:rPr>
              <a:t>Решение этого уравнения определяет значение          .</a:t>
            </a:r>
            <a:r>
              <a:rPr lang="ru-RU" altLang="ru-RU" sz="2400">
                <a:solidFill>
                  <a:srgbClr val="000000"/>
                </a:solidFill>
              </a:rPr>
              <a:t> </a:t>
            </a:r>
          </a:p>
          <a:p>
            <a:pPr eaLnBrk="1">
              <a:spcBef>
                <a:spcPts val="1200"/>
              </a:spcBef>
              <a:spcAft>
                <a:spcPts val="1000"/>
              </a:spcAft>
              <a:buClrTx/>
            </a:pPr>
            <a:endParaRPr lang="ru-RU" altLang="ru-RU" sz="2400">
              <a:solidFill>
                <a:srgbClr val="000000"/>
              </a:solidFill>
            </a:endParaRPr>
          </a:p>
        </p:txBody>
      </p:sp>
      <p:pic>
        <p:nvPicPr>
          <p:cNvPr id="2662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0088" y="4427538"/>
            <a:ext cx="1131888" cy="5651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2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0763" y="5759459"/>
            <a:ext cx="647700"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3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94525" y="868368"/>
            <a:ext cx="831850" cy="4937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3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8650" y="1682759"/>
            <a:ext cx="863600" cy="5127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32"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7650" y="2339984"/>
            <a:ext cx="3384550" cy="588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33"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24193" y="5148263"/>
            <a:ext cx="2638425" cy="7191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34"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900" y="3635383"/>
            <a:ext cx="3384550" cy="588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35"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9725" y="466734"/>
            <a:ext cx="865188" cy="5127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576263" y="1871663"/>
            <a:ext cx="8999538" cy="130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800">
                <a:solidFill>
                  <a:srgbClr val="000000"/>
                </a:solidFill>
              </a:rPr>
              <a:t>Следующее уравнение является главной строкой матрицы</a:t>
            </a:r>
            <a:r>
              <a:rPr lang="ru-RU" altLang="ru-RU" sz="1000">
                <a:solidFill>
                  <a:srgbClr val="000000"/>
                </a:solidFill>
              </a:rPr>
              <a:t> </a:t>
            </a:r>
          </a:p>
          <a:p>
            <a:pPr eaLnBrk="1">
              <a:spcBef>
                <a:spcPts val="1200"/>
              </a:spcBef>
              <a:spcAft>
                <a:spcPts val="1000"/>
              </a:spcAft>
              <a:buClrTx/>
            </a:pPr>
            <a:endParaRPr lang="ru-RU" altLang="ru-RU" sz="1000">
              <a:solidFill>
                <a:srgbClr val="000000"/>
              </a:solidFill>
            </a:endParaRPr>
          </a:p>
        </p:txBody>
      </p:sp>
      <p:pic>
        <p:nvPicPr>
          <p:cNvPr id="276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0593" y="2260609"/>
            <a:ext cx="962025" cy="511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202" y="3095634"/>
            <a:ext cx="5040313" cy="720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3" name="Text Box 4"/>
          <p:cNvSpPr txBox="1">
            <a:spLocks noChangeArrowheads="1"/>
          </p:cNvSpPr>
          <p:nvPr/>
        </p:nvSpPr>
        <p:spPr bwMode="auto">
          <a:xfrm>
            <a:off x="720725" y="4186239"/>
            <a:ext cx="8423275" cy="197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800">
                <a:solidFill>
                  <a:srgbClr val="000000"/>
                </a:solidFill>
              </a:rPr>
              <a:t>Из этого уравнения определяем значение           , используя уже полученное значение             .</a:t>
            </a:r>
          </a:p>
          <a:p>
            <a:pPr eaLnBrk="1">
              <a:spcBef>
                <a:spcPts val="1200"/>
              </a:spcBef>
              <a:spcAft>
                <a:spcPts val="1000"/>
              </a:spcAft>
              <a:buClrTx/>
            </a:pPr>
            <a:r>
              <a:rPr lang="ru-RU" altLang="ru-RU" sz="2800">
                <a:solidFill>
                  <a:srgbClr val="000000"/>
                </a:solidFill>
              </a:rPr>
              <a:t>Далее процесс продолжается до вычисления      .</a:t>
            </a:r>
          </a:p>
          <a:p>
            <a:pPr eaLnBrk="1">
              <a:spcBef>
                <a:spcPts val="1200"/>
              </a:spcBef>
              <a:spcAft>
                <a:spcPts val="1000"/>
              </a:spcAft>
              <a:buClrTx/>
            </a:pPr>
            <a:endParaRPr lang="ru-RU" altLang="ru-RU" sz="2800">
              <a:solidFill>
                <a:srgbClr val="000000"/>
              </a:solidFill>
            </a:endParaRPr>
          </a:p>
        </p:txBody>
      </p:sp>
      <p:pic>
        <p:nvPicPr>
          <p:cNvPr id="2765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6665" y="4151361"/>
            <a:ext cx="1008063" cy="636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5"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11975" y="4597408"/>
            <a:ext cx="647700" cy="5508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6"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72478" y="5251451"/>
            <a:ext cx="712788" cy="558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503238" y="287338"/>
            <a:ext cx="9056688" cy="586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indent="19050"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1pPr>
            <a:lvl2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2pPr>
            <a:lvl3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3pPr>
            <a:lvl4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4pPr>
            <a:lvl5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b="1" u="sng" dirty="0">
                <a:solidFill>
                  <a:srgbClr val="000000"/>
                </a:solidFill>
              </a:rPr>
              <a:t>Разложение матриц.              </a:t>
            </a:r>
          </a:p>
          <a:p>
            <a:pPr eaLnBrk="1">
              <a:spcAft>
                <a:spcPts val="1425"/>
              </a:spcAft>
              <a:buClrTx/>
            </a:pPr>
            <a:r>
              <a:rPr lang="ru-RU" altLang="ru-RU" sz="2400" dirty="0">
                <a:solidFill>
                  <a:srgbClr val="000000"/>
                </a:solidFill>
              </a:rPr>
              <a:t>Пусть дана квадратная матрица         </a:t>
            </a:r>
            <a:r>
              <a:rPr lang="en-US" altLang="ru-RU" sz="2400" dirty="0">
                <a:solidFill>
                  <a:srgbClr val="000000"/>
                </a:solidFill>
              </a:rPr>
              <a:t>       </a:t>
            </a:r>
            <a:r>
              <a:rPr lang="ru-RU" altLang="ru-RU" sz="2400" dirty="0">
                <a:solidFill>
                  <a:srgbClr val="000000"/>
                </a:solidFill>
              </a:rPr>
              <a:t>размерностью  </a:t>
            </a:r>
            <a:r>
              <a:rPr lang="en-US" altLang="ru-RU" sz="2400" dirty="0">
                <a:solidFill>
                  <a:srgbClr val="000000"/>
                </a:solidFill>
              </a:rPr>
              <a:t>  </a:t>
            </a:r>
            <a:r>
              <a:rPr lang="ru-RU" altLang="ru-RU" sz="2400" dirty="0">
                <a:solidFill>
                  <a:srgbClr val="000000"/>
                </a:solidFill>
              </a:rPr>
              <a:t>         и две треугольные матрицы</a:t>
            </a:r>
          </a:p>
          <a:p>
            <a:pPr eaLnBrk="1">
              <a:spcAft>
                <a:spcPts val="1425"/>
              </a:spcAft>
              <a:buClrTx/>
            </a:pPr>
            <a:r>
              <a:rPr lang="ru-RU" altLang="ru-RU" sz="2400" dirty="0">
                <a:solidFill>
                  <a:srgbClr val="000000"/>
                </a:solidFill>
              </a:rPr>
              <a:t>                ,                      - соответственно нижняя (левая) и верхняя (правая ) треугольные матрицы.</a:t>
            </a:r>
          </a:p>
          <a:p>
            <a:pPr eaLnBrk="1">
              <a:spcAft>
                <a:spcPts val="1425"/>
              </a:spcAft>
              <a:buClrTx/>
            </a:pPr>
            <a:r>
              <a:rPr lang="ru-RU" altLang="ru-RU" sz="2400" i="1" u="sng" dirty="0">
                <a:solidFill>
                  <a:srgbClr val="000000"/>
                </a:solidFill>
              </a:rPr>
              <a:t>Теорема. </a:t>
            </a:r>
            <a:r>
              <a:rPr lang="ru-RU" altLang="ru-RU" sz="2400" i="1" dirty="0">
                <a:solidFill>
                  <a:srgbClr val="000000"/>
                </a:solidFill>
              </a:rPr>
              <a:t>Если все главные миноры квадратной матрицы       отличны от нуля, то существуют такие нижняя       и верхняя           треугольные матрицы, что                .</a:t>
            </a:r>
          </a:p>
          <a:p>
            <a:pPr eaLnBrk="1">
              <a:spcAft>
                <a:spcPts val="1425"/>
              </a:spcAft>
              <a:buClrTx/>
            </a:pPr>
            <a:r>
              <a:rPr lang="ru-RU" altLang="ru-RU" sz="2400" i="1" dirty="0">
                <a:solidFill>
                  <a:srgbClr val="000000"/>
                </a:solidFill>
              </a:rPr>
              <a:t>Если элементы диагонали одной из матриц        или            фиксированы (ненулевые), то такое разложение единственно.</a:t>
            </a:r>
          </a:p>
        </p:txBody>
      </p:sp>
      <p:pic>
        <p:nvPicPr>
          <p:cNvPr id="2868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2082" y="3635824"/>
            <a:ext cx="569442" cy="57606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8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5301" y="3150192"/>
            <a:ext cx="653177" cy="55764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82"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0449" y="3203006"/>
            <a:ext cx="1522413" cy="504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8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6617" y="2843733"/>
            <a:ext cx="503238" cy="50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84"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9858" y="3707829"/>
            <a:ext cx="609566" cy="52056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4"/>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1575981778"/>
              </p:ext>
            </p:extLst>
          </p:nvPr>
        </p:nvGraphicFramePr>
        <p:xfrm>
          <a:off x="5080469" y="738717"/>
          <a:ext cx="1328000" cy="592857"/>
        </p:xfrm>
        <a:graphic>
          <a:graphicData uri="http://schemas.openxmlformats.org/presentationml/2006/ole">
            <mc:AlternateContent xmlns:mc="http://schemas.openxmlformats.org/markup-compatibility/2006">
              <mc:Choice xmlns:v="urn:schemas-microsoft-com:vml" Requires="v">
                <p:oleObj spid="_x0000_s28756" name="Формула" r:id="rId7" imgW="533169" imgH="241195" progId="Equation.3">
                  <p:embed/>
                </p:oleObj>
              </mc:Choice>
              <mc:Fallback>
                <p:oleObj name="Формула" r:id="rId7" imgW="533169" imgH="241195"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80469" y="738717"/>
                        <a:ext cx="1328000" cy="592857"/>
                      </a:xfrm>
                      <a:prstGeom prst="rect">
                        <a:avLst/>
                      </a:prstGeom>
                      <a:solidFill>
                        <a:srgbClr val="FFFFFF"/>
                      </a:solidFill>
                    </p:spPr>
                  </p:pic>
                </p:oleObj>
              </mc:Fallback>
            </mc:AlternateContent>
          </a:graphicData>
        </a:graphic>
      </p:graphicFrame>
      <p:sp>
        <p:nvSpPr>
          <p:cNvPr id="4" name="Rectangle 17"/>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3992865633"/>
              </p:ext>
            </p:extLst>
          </p:nvPr>
        </p:nvGraphicFramePr>
        <p:xfrm>
          <a:off x="8496696" y="755505"/>
          <a:ext cx="720080" cy="436412"/>
        </p:xfrm>
        <a:graphic>
          <a:graphicData uri="http://schemas.openxmlformats.org/presentationml/2006/ole">
            <mc:AlternateContent xmlns:mc="http://schemas.openxmlformats.org/markup-compatibility/2006">
              <mc:Choice xmlns:v="urn:schemas-microsoft-com:vml" Requires="v">
                <p:oleObj spid="_x0000_s28757" name="Формула" r:id="rId9" imgW="317225" imgH="190335" progId="Equation.3">
                  <p:embed/>
                </p:oleObj>
              </mc:Choice>
              <mc:Fallback>
                <p:oleObj name="Формула" r:id="rId9" imgW="317225" imgH="190335" progId="Equation.3">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96696" y="755505"/>
                        <a:ext cx="720080" cy="436412"/>
                      </a:xfrm>
                      <a:prstGeom prst="rect">
                        <a:avLst/>
                      </a:prstGeom>
                      <a:solidFill>
                        <a:srgbClr val="FFFFFF"/>
                      </a:solidFill>
                    </p:spPr>
                  </p:pic>
                </p:oleObj>
              </mc:Fallback>
            </mc:AlternateContent>
          </a:graphicData>
        </a:graphic>
      </p:graphicFrame>
      <p:sp>
        <p:nvSpPr>
          <p:cNvPr id="6" name="Rectangle 21"/>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2563419806"/>
              </p:ext>
            </p:extLst>
          </p:nvPr>
        </p:nvGraphicFramePr>
        <p:xfrm>
          <a:off x="520895" y="1567353"/>
          <a:ext cx="1134868" cy="556309"/>
        </p:xfrm>
        <a:graphic>
          <a:graphicData uri="http://schemas.openxmlformats.org/presentationml/2006/ole">
            <mc:AlternateContent xmlns:mc="http://schemas.openxmlformats.org/markup-compatibility/2006">
              <mc:Choice xmlns:v="urn:schemas-microsoft-com:vml" Requires="v">
                <p:oleObj spid="_x0000_s28758" name="Формула" r:id="rId11" imgW="482391" imgH="241195" progId="Equation.3">
                  <p:embed/>
                </p:oleObj>
              </mc:Choice>
              <mc:Fallback>
                <p:oleObj name="Формула" r:id="rId11" imgW="482391" imgH="241195" progId="Equation.3">
                  <p:embed/>
                  <p:pic>
                    <p:nvPicPr>
                      <p:cNvPr id="0" name="Object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0895" y="1567353"/>
                        <a:ext cx="1134868" cy="556309"/>
                      </a:xfrm>
                      <a:prstGeom prst="rect">
                        <a:avLst/>
                      </a:prstGeom>
                      <a:solidFill>
                        <a:srgbClr val="FFFFFF"/>
                      </a:solidFill>
                    </p:spPr>
                  </p:pic>
                </p:oleObj>
              </mc:Fallback>
            </mc:AlternateContent>
          </a:graphicData>
        </a:graphic>
      </p:graphicFrame>
      <p:sp>
        <p:nvSpPr>
          <p:cNvPr id="8" name="Rectangle 23"/>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3671981754"/>
              </p:ext>
            </p:extLst>
          </p:nvPr>
        </p:nvGraphicFramePr>
        <p:xfrm>
          <a:off x="1972600" y="1577311"/>
          <a:ext cx="1267515" cy="546342"/>
        </p:xfrm>
        <a:graphic>
          <a:graphicData uri="http://schemas.openxmlformats.org/presentationml/2006/ole">
            <mc:AlternateContent xmlns:mc="http://schemas.openxmlformats.org/markup-compatibility/2006">
              <mc:Choice xmlns:v="urn:schemas-microsoft-com:vml" Requires="v">
                <p:oleObj spid="_x0000_s28759" name="Формула" r:id="rId13" imgW="545863" imgH="241195" progId="Equation.3">
                  <p:embed/>
                </p:oleObj>
              </mc:Choice>
              <mc:Fallback>
                <p:oleObj name="Формула" r:id="rId13" imgW="545863" imgH="241195" progId="Equation.3">
                  <p:embed/>
                  <p:pic>
                    <p:nvPicPr>
                      <p:cNvPr id="0" name="Object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72600" y="1577311"/>
                        <a:ext cx="1267515" cy="546342"/>
                      </a:xfrm>
                      <a:prstGeom prst="rect">
                        <a:avLst/>
                      </a:prstGeom>
                      <a:solidFill>
                        <a:srgbClr val="FFFFFF"/>
                      </a:solid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503238" y="301633"/>
            <a:ext cx="9061450" cy="99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900">
                <a:solidFill>
                  <a:srgbClr val="009933"/>
                </a:solidFill>
              </a:rPr>
              <a:t>Схема Халецкого</a:t>
            </a:r>
          </a:p>
        </p:txBody>
      </p:sp>
      <p:sp>
        <p:nvSpPr>
          <p:cNvPr id="29699" name="Text Box 2"/>
          <p:cNvSpPr txBox="1">
            <a:spLocks noChangeArrowheads="1"/>
          </p:cNvSpPr>
          <p:nvPr/>
        </p:nvSpPr>
        <p:spPr bwMode="auto">
          <a:xfrm>
            <a:off x="431800" y="1368434"/>
            <a:ext cx="9144000" cy="300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800">
                <a:solidFill>
                  <a:srgbClr val="000000"/>
                </a:solidFill>
              </a:rPr>
              <a:t>Рассмотрим систему уравнений</a:t>
            </a:r>
          </a:p>
          <a:p>
            <a:pPr eaLnBrk="1">
              <a:spcBef>
                <a:spcPts val="1200"/>
              </a:spcBef>
              <a:spcAft>
                <a:spcPts val="1000"/>
              </a:spcAft>
              <a:buClrTx/>
            </a:pPr>
            <a:endParaRPr lang="ru-RU" altLang="ru-RU" sz="2800">
              <a:solidFill>
                <a:srgbClr val="000000"/>
              </a:solidFill>
            </a:endParaRPr>
          </a:p>
          <a:p>
            <a:pPr eaLnBrk="1">
              <a:spcBef>
                <a:spcPts val="1200"/>
              </a:spcBef>
              <a:spcAft>
                <a:spcPts val="1000"/>
              </a:spcAft>
              <a:buClrTx/>
            </a:pPr>
            <a:r>
              <a:rPr lang="ru-RU" altLang="ru-RU" sz="2800">
                <a:solidFill>
                  <a:srgbClr val="000000"/>
                </a:solidFill>
              </a:rPr>
              <a:t>, где                     - квадратная матрица порядка       ,</a:t>
            </a:r>
          </a:p>
          <a:p>
            <a:pPr eaLnBrk="1">
              <a:spcBef>
                <a:spcPts val="1200"/>
              </a:spcBef>
              <a:spcAft>
                <a:spcPts val="1000"/>
              </a:spcAft>
              <a:buClrTx/>
            </a:pPr>
            <a:endParaRPr lang="ru-RU" altLang="ru-RU" sz="2800">
              <a:solidFill>
                <a:srgbClr val="000000"/>
              </a:solidFill>
            </a:endParaRPr>
          </a:p>
        </p:txBody>
      </p:sp>
      <p:pic>
        <p:nvPicPr>
          <p:cNvPr id="2970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8037" y="2618107"/>
            <a:ext cx="684213" cy="684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703" name="Text Box 6"/>
          <p:cNvSpPr txBox="1">
            <a:spLocks noChangeArrowheads="1"/>
          </p:cNvSpPr>
          <p:nvPr/>
        </p:nvSpPr>
        <p:spPr bwMode="auto">
          <a:xfrm>
            <a:off x="5832475" y="4159250"/>
            <a:ext cx="3203575" cy="1868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1pPr>
            <a:lvl2pPr eaLnBrk="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2pPr>
            <a:lvl3pPr eaLnBrk="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3pPr>
            <a:lvl4pPr eaLnBrk="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4pPr>
            <a:lvl5pPr eaLnBrk="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36563" algn="l"/>
                <a:tab pos="885825" algn="l"/>
                <a:tab pos="1335088" algn="l"/>
                <a:tab pos="1784350" algn="l"/>
                <a:tab pos="2233613" algn="l"/>
                <a:tab pos="2682875" algn="l"/>
                <a:tab pos="3132138" algn="l"/>
                <a:tab pos="3581400" algn="l"/>
                <a:tab pos="4030663" algn="l"/>
                <a:tab pos="4479925" algn="l"/>
                <a:tab pos="4929188" algn="l"/>
                <a:tab pos="5389563" algn="l"/>
                <a:tab pos="5827713" algn="l"/>
                <a:tab pos="6276975" algn="l"/>
                <a:tab pos="6726238" algn="l"/>
                <a:tab pos="7175500" algn="l"/>
                <a:tab pos="7624763" algn="l"/>
                <a:tab pos="8074025" algn="l"/>
                <a:tab pos="8523288" algn="l"/>
                <a:tab pos="8972550" algn="l"/>
                <a:tab pos="8974138" algn="l"/>
                <a:tab pos="9423400" algn="l"/>
                <a:tab pos="9872663" algn="l"/>
                <a:tab pos="10321925" algn="l"/>
                <a:tab pos="10779125" algn="l"/>
                <a:tab pos="1078071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-вектор-столбцы  	 	неизвестных и 		свободных 			членов</a:t>
            </a:r>
            <a:r>
              <a:rPr lang="ru-RU" altLang="ru-RU" sz="1000">
                <a:solidFill>
                  <a:srgbClr val="000000"/>
                </a:solidFill>
              </a:rPr>
              <a:t>.</a:t>
            </a:r>
          </a:p>
          <a:p>
            <a:pPr eaLnBrk="1">
              <a:spcBef>
                <a:spcPts val="1200"/>
              </a:spcBef>
              <a:spcAft>
                <a:spcPts val="1000"/>
              </a:spcAft>
              <a:buClrTx/>
            </a:pPr>
            <a:endParaRPr lang="ru-RU" altLang="ru-RU" sz="1000">
              <a:solidFill>
                <a:srgbClr val="000000"/>
              </a:solidFill>
            </a:endParaRPr>
          </a:p>
        </p:txBody>
      </p:sp>
      <p:sp>
        <p:nvSpPr>
          <p:cNvPr id="29704" name="Rectangle 7"/>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29705" name="Object 8"/>
          <p:cNvGraphicFramePr>
            <a:graphicFrameLocks noChangeAspect="1"/>
          </p:cNvGraphicFramePr>
          <p:nvPr/>
        </p:nvGraphicFramePr>
        <p:xfrm>
          <a:off x="576263" y="3479809"/>
          <a:ext cx="1511300" cy="2963863"/>
        </p:xfrm>
        <a:graphic>
          <a:graphicData uri="http://schemas.openxmlformats.org/presentationml/2006/ole">
            <mc:AlternateContent xmlns:mc="http://schemas.openxmlformats.org/markup-compatibility/2006">
              <mc:Choice xmlns:v="urn:schemas-microsoft-com:vml" Requires="v">
                <p:oleObj spid="_x0000_s29778" name="Формула" r:id="rId5" imgW="457193" imgH="457193" progId="Equation.3">
                  <p:embed/>
                </p:oleObj>
              </mc:Choice>
              <mc:Fallback>
                <p:oleObj name="Формула" r:id="rId5" imgW="457193" imgH="457193"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263" y="3479809"/>
                        <a:ext cx="1511300" cy="29638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6" name="Rectangle 9"/>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2" name="Rectangle 17"/>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557341824"/>
              </p:ext>
            </p:extLst>
          </p:nvPr>
        </p:nvGraphicFramePr>
        <p:xfrm>
          <a:off x="3744169" y="1889451"/>
          <a:ext cx="1858498" cy="774374"/>
        </p:xfrm>
        <a:graphic>
          <a:graphicData uri="http://schemas.openxmlformats.org/presentationml/2006/ole">
            <mc:AlternateContent xmlns:mc="http://schemas.openxmlformats.org/markup-compatibility/2006">
              <mc:Choice xmlns:v="urn:schemas-microsoft-com:vml" Requires="v">
                <p:oleObj spid="_x0000_s29779" name="Формула" r:id="rId7" imgW="457200" imgH="190500" progId="Equation.3">
                  <p:embed/>
                </p:oleObj>
              </mc:Choice>
              <mc:Fallback>
                <p:oleObj name="Формула" r:id="rId7" imgW="457200" imgH="190500" progId="Equation.3">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44169" y="1889451"/>
                        <a:ext cx="1858498" cy="774374"/>
                      </a:xfrm>
                      <a:prstGeom prst="rect">
                        <a:avLst/>
                      </a:prstGeom>
                      <a:solidFill>
                        <a:srgbClr val="FFFFFF"/>
                      </a:solidFill>
                    </p:spPr>
                  </p:pic>
                </p:oleObj>
              </mc:Fallback>
            </mc:AlternateContent>
          </a:graphicData>
        </a:graphic>
      </p:graphicFrame>
      <p:sp>
        <p:nvSpPr>
          <p:cNvPr id="4" name="Rectangle 19"/>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604127348"/>
              </p:ext>
            </p:extLst>
          </p:nvPr>
        </p:nvGraphicFramePr>
        <p:xfrm>
          <a:off x="1511919" y="2627710"/>
          <a:ext cx="1612980" cy="720081"/>
        </p:xfrm>
        <a:graphic>
          <a:graphicData uri="http://schemas.openxmlformats.org/presentationml/2006/ole">
            <mc:AlternateContent xmlns:mc="http://schemas.openxmlformats.org/markup-compatibility/2006">
              <mc:Choice xmlns:v="urn:schemas-microsoft-com:vml" Requires="v">
                <p:oleObj spid="_x0000_s29780" name="Формула" r:id="rId9" imgW="533169" imgH="241195" progId="Equation.3">
                  <p:embed/>
                </p:oleObj>
              </mc:Choice>
              <mc:Fallback>
                <p:oleObj name="Формула" r:id="rId9" imgW="533169" imgH="241195" progId="Equation.3">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11919" y="2627710"/>
                        <a:ext cx="1612980" cy="720081"/>
                      </a:xfrm>
                      <a:prstGeom prst="rect">
                        <a:avLst/>
                      </a:prstGeom>
                      <a:solidFill>
                        <a:srgbClr val="FFFFFF"/>
                      </a:solidFill>
                    </p:spPr>
                  </p:pic>
                </p:oleObj>
              </mc:Fallback>
            </mc:AlternateContent>
          </a:graphicData>
        </a:graphic>
      </p:graphicFrame>
      <p:sp>
        <p:nvSpPr>
          <p:cNvPr id="6" name="Rectangle 45"/>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2677676129"/>
              </p:ext>
            </p:extLst>
          </p:nvPr>
        </p:nvGraphicFramePr>
        <p:xfrm>
          <a:off x="2520032" y="3491814"/>
          <a:ext cx="1944216" cy="2928629"/>
        </p:xfrm>
        <a:graphic>
          <a:graphicData uri="http://schemas.openxmlformats.org/presentationml/2006/ole">
            <mc:AlternateContent xmlns:mc="http://schemas.openxmlformats.org/markup-compatibility/2006">
              <mc:Choice xmlns:v="urn:schemas-microsoft-com:vml" Requires="v">
                <p:oleObj spid="_x0000_s29781" name="Формула" r:id="rId11" imgW="762000" imgH="1143000" progId="Equation.3">
                  <p:embed/>
                </p:oleObj>
              </mc:Choice>
              <mc:Fallback>
                <p:oleObj name="Формула" r:id="rId11" imgW="762000" imgH="1143000" progId="Equation.3">
                  <p:embed/>
                  <p:pic>
                    <p:nvPicPr>
                      <p:cNvPr id="0" name="Object 4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20032" y="3491814"/>
                        <a:ext cx="1944216" cy="2928629"/>
                      </a:xfrm>
                      <a:prstGeom prst="rect">
                        <a:avLst/>
                      </a:prstGeom>
                      <a:solidFill>
                        <a:srgbClr val="FFFFFF"/>
                      </a:solid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93712" y="431800"/>
            <a:ext cx="9155113" cy="14038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44963"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dirty="0">
                <a:solidFill>
                  <a:srgbClr val="000000"/>
                </a:solidFill>
              </a:rPr>
              <a:t>Представим матрицу в факторизованном виде как произведение двух треугольных матриц</a:t>
            </a:r>
            <a:r>
              <a:rPr lang="ru-RU" altLang="ru-RU" sz="1000" dirty="0">
                <a:solidFill>
                  <a:srgbClr val="000000"/>
                </a:solidFill>
              </a:rPr>
              <a:t>.</a:t>
            </a:r>
            <a:endParaRPr lang="en-US" altLang="ru-RU" sz="1000" dirty="0">
              <a:solidFill>
                <a:srgbClr val="000000"/>
              </a:solidFill>
            </a:endParaRPr>
          </a:p>
          <a:p>
            <a:pPr eaLnBrk="1">
              <a:spcBef>
                <a:spcPts val="1200"/>
              </a:spcBef>
              <a:spcAft>
                <a:spcPts val="1000"/>
              </a:spcAft>
              <a:buClrTx/>
            </a:pPr>
            <a:endParaRPr lang="en-US" altLang="ru-RU" sz="1000" dirty="0">
              <a:solidFill>
                <a:srgbClr val="000000"/>
              </a:solidFill>
            </a:endParaRPr>
          </a:p>
          <a:p>
            <a:pPr eaLnBrk="1">
              <a:spcBef>
                <a:spcPts val="1200"/>
              </a:spcBef>
              <a:spcAft>
                <a:spcPts val="1000"/>
              </a:spcAft>
              <a:buClrTx/>
            </a:pPr>
            <a:endParaRPr lang="ru-RU" altLang="ru-RU" sz="1000" dirty="0">
              <a:solidFill>
                <a:srgbClr val="000000"/>
              </a:solidFill>
            </a:endParaRPr>
          </a:p>
        </p:txBody>
      </p:sp>
      <p:sp>
        <p:nvSpPr>
          <p:cNvPr id="30726" name="Rectangle 5"/>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30728" name="Rectangle 7"/>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2" name="Rectangle 15"/>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566882474"/>
              </p:ext>
            </p:extLst>
          </p:nvPr>
        </p:nvGraphicFramePr>
        <p:xfrm>
          <a:off x="3312129" y="1252186"/>
          <a:ext cx="1537693" cy="559161"/>
        </p:xfrm>
        <a:graphic>
          <a:graphicData uri="http://schemas.openxmlformats.org/presentationml/2006/ole">
            <mc:AlternateContent xmlns:mc="http://schemas.openxmlformats.org/markup-compatibility/2006">
              <mc:Choice xmlns:v="urn:schemas-microsoft-com:vml" Requires="v">
                <p:oleObj spid="_x0000_s30814" name="Формула" r:id="rId4" imgW="533169" imgH="190417" progId="Equation.3">
                  <p:embed/>
                </p:oleObj>
              </mc:Choice>
              <mc:Fallback>
                <p:oleObj name="Формула" r:id="rId4" imgW="533169" imgH="190417"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2129" y="1252186"/>
                        <a:ext cx="1537693" cy="559161"/>
                      </a:xfrm>
                      <a:prstGeom prst="rect">
                        <a:avLst/>
                      </a:prstGeom>
                      <a:solidFill>
                        <a:srgbClr val="FFFFFF"/>
                      </a:solidFill>
                    </p:spPr>
                  </p:pic>
                </p:oleObj>
              </mc:Fallback>
            </mc:AlternateContent>
          </a:graphicData>
        </a:graphic>
      </p:graphicFrame>
      <p:sp>
        <p:nvSpPr>
          <p:cNvPr id="4" name="Rectangle 17"/>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6161387"/>
              </p:ext>
            </p:extLst>
          </p:nvPr>
        </p:nvGraphicFramePr>
        <p:xfrm>
          <a:off x="470983" y="4571929"/>
          <a:ext cx="3898910" cy="1511375"/>
        </p:xfrm>
        <a:graphic>
          <a:graphicData uri="http://schemas.openxmlformats.org/presentationml/2006/ole">
            <mc:AlternateContent xmlns:mc="http://schemas.openxmlformats.org/markup-compatibility/2006">
              <mc:Choice xmlns:v="urn:schemas-microsoft-com:vml" Requires="v">
                <p:oleObj spid="_x0000_s30815" name="Формула" r:id="rId6" imgW="1689100" imgH="660400" progId="Equation.3">
                  <p:embed/>
                </p:oleObj>
              </mc:Choice>
              <mc:Fallback>
                <p:oleObj name="Формула" r:id="rId6" imgW="1689100" imgH="660400" progId="Equation.3">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0983" y="4571929"/>
                        <a:ext cx="3898910" cy="1511375"/>
                      </a:xfrm>
                      <a:prstGeom prst="rect">
                        <a:avLst/>
                      </a:prstGeom>
                      <a:solidFill>
                        <a:srgbClr val="FFFFFF"/>
                      </a:solidFill>
                    </p:spPr>
                  </p:pic>
                </p:oleObj>
              </mc:Fallback>
            </mc:AlternateContent>
          </a:graphicData>
        </a:graphic>
      </p:graphicFrame>
      <p:sp>
        <p:nvSpPr>
          <p:cNvPr id="6" name="Rectangle 19"/>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sp>
        <p:nvSpPr>
          <p:cNvPr id="17" name="Rectangle 29"/>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sp>
        <p:nvSpPr>
          <p:cNvPr id="19" name="Rectangle 31"/>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sp>
        <p:nvSpPr>
          <p:cNvPr id="21" name="Rectangle 33"/>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sp>
        <p:nvSpPr>
          <p:cNvPr id="14" name="Rectangle 47"/>
          <p:cNvSpPr>
            <a:spLocks noChangeArrowheads="1"/>
          </p:cNvSpPr>
          <p:nvPr/>
        </p:nvSpPr>
        <p:spPr bwMode="auto">
          <a:xfrm>
            <a:off x="0" y="2689469"/>
            <a:ext cx="486860" cy="278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pPr defTabSz="913641" hangingPunct="1">
              <a:lnSpc>
                <a:spcPct val="100000"/>
              </a:lnSpc>
              <a:buClrTx/>
              <a:buSzTx/>
            </a:pPr>
            <a:r>
              <a:rPr lang="ru-RU" altLang="zh-CN" sz="1200">
                <a:solidFill>
                  <a:schemeClr val="tx1"/>
                </a:solidFill>
                <a:latin typeface="Cambria Math" pitchFamily="18" charset="0"/>
                <a:ea typeface="Times New Roman" pitchFamily="18" charset="0"/>
                <a:cs typeface="Times New Roman" pitchFamily="18" charset="0"/>
              </a:rPr>
              <a:t>         </a:t>
            </a:r>
            <a:endParaRPr lang="ru-RU" altLang="zh-CN">
              <a:solidFill>
                <a:schemeClr val="tx1"/>
              </a:solidFill>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8" name="Прямоугольник 7"/>
              <p:cNvSpPr/>
              <p:nvPr/>
            </p:nvSpPr>
            <p:spPr>
              <a:xfrm>
                <a:off x="3750313" y="3235012"/>
                <a:ext cx="2579463" cy="1089773"/>
              </a:xfrm>
              <a:prstGeom prst="rect">
                <a:avLst/>
              </a:prstGeom>
            </p:spPr>
            <p:txBody>
              <a:bodyPr wrap="none" lIns="91364" tIns="45682" rIns="91364" bIns="45682">
                <a:spAutoFit/>
              </a:bodyPr>
              <a:lstStyle/>
              <a:p>
                <a:pPr/>
                <a14:m>
                  <m:oMathPara xmlns:m="http://schemas.openxmlformats.org/officeDocument/2006/math">
                    <m:oMathParaPr>
                      <m:jc m:val="centerGroup"/>
                    </m:oMathParaPr>
                    <m:oMath xmlns:m="http://schemas.openxmlformats.org/officeDocument/2006/math">
                      <m:r>
                        <a:rPr lang="en-US" i="1">
                          <a:latin typeface="Cambria Math"/>
                        </a:rPr>
                        <m:t>𝐿</m:t>
                      </m:r>
                      <m:r>
                        <a:rPr lang="en-US" i="1">
                          <a:latin typeface="Cambria Math"/>
                        </a:rPr>
                        <m:t>=</m:t>
                      </m:r>
                      <m:d>
                        <m:dPr>
                          <m:begChr m:val="["/>
                          <m:endChr m:val="]"/>
                          <m:ctrlPr>
                            <a:rPr lang="ru-RU" i="1">
                              <a:latin typeface="Cambria Math" panose="02040503050406030204" pitchFamily="18" charset="0"/>
                            </a:rPr>
                          </m:ctrlPr>
                        </m:dPr>
                        <m:e>
                          <m:eqArr>
                            <m:eqArrPr>
                              <m:ctrlPr>
                                <a:rPr lang="ru-RU" i="1">
                                  <a:latin typeface="Cambria Math" panose="02040503050406030204" pitchFamily="18" charset="0"/>
                                </a:rPr>
                              </m:ctrlPr>
                            </m:eqArrPr>
                            <m:e>
                              <m:m>
                                <m:mPr>
                                  <m:mcs>
                                    <m:mc>
                                      <m:mcPr>
                                        <m:count m:val="2"/>
                                        <m:mcJc m:val="center"/>
                                      </m:mcPr>
                                    </m:mc>
                                  </m:mcs>
                                  <m:ctrlPr>
                                    <a:rPr lang="ru-RU" i="1">
                                      <a:latin typeface="Cambria Math" panose="02040503050406030204" pitchFamily="18" charset="0"/>
                                    </a:rPr>
                                  </m:ctrlPr>
                                </m:mPr>
                                <m:mr>
                                  <m:e>
                                    <m:sSub>
                                      <m:sSubPr>
                                        <m:ctrlPr>
                                          <a:rPr lang="ru-RU" i="1">
                                            <a:latin typeface="Cambria Math" panose="02040503050406030204" pitchFamily="18" charset="0"/>
                                          </a:rPr>
                                        </m:ctrlPr>
                                      </m:sSubPr>
                                      <m:e>
                                        <m:r>
                                          <a:rPr lang="en-US" i="1">
                                            <a:latin typeface="Cambria Math"/>
                                          </a:rPr>
                                          <m:t>𝑙</m:t>
                                        </m:r>
                                      </m:e>
                                      <m:sub>
                                        <m:r>
                                          <a:rPr lang="en-US" i="1">
                                            <a:latin typeface="Cambria Math"/>
                                          </a:rPr>
                                          <m:t>11</m:t>
                                        </m:r>
                                      </m:sub>
                                    </m:sSub>
                                  </m:e>
                                  <m:e>
                                    <m:r>
                                      <a:rPr lang="en-US" i="1">
                                        <a:latin typeface="Cambria Math"/>
                                      </a:rPr>
                                      <m:t>0</m:t>
                                    </m:r>
                                  </m:e>
                                </m:mr>
                                <m:mr>
                                  <m:e>
                                    <m:sSub>
                                      <m:sSubPr>
                                        <m:ctrlPr>
                                          <a:rPr lang="ru-RU" i="1">
                                            <a:latin typeface="Cambria Math" panose="02040503050406030204" pitchFamily="18" charset="0"/>
                                          </a:rPr>
                                        </m:ctrlPr>
                                      </m:sSubPr>
                                      <m:e>
                                        <m:r>
                                          <a:rPr lang="en-US" i="1">
                                            <a:latin typeface="Cambria Math"/>
                                          </a:rPr>
                                          <m:t>𝑙</m:t>
                                        </m:r>
                                      </m:e>
                                      <m:sub>
                                        <m:r>
                                          <a:rPr lang="en-US" i="1">
                                            <a:latin typeface="Cambria Math"/>
                                          </a:rPr>
                                          <m:t>21</m:t>
                                        </m:r>
                                      </m:sub>
                                    </m:sSub>
                                  </m:e>
                                  <m:e>
                                    <m:sSub>
                                      <m:sSubPr>
                                        <m:ctrlPr>
                                          <a:rPr lang="ru-RU" i="1">
                                            <a:latin typeface="Cambria Math" panose="02040503050406030204" pitchFamily="18" charset="0"/>
                                          </a:rPr>
                                        </m:ctrlPr>
                                      </m:sSubPr>
                                      <m:e>
                                        <m:r>
                                          <a:rPr lang="en-US" i="1">
                                            <a:latin typeface="Cambria Math"/>
                                          </a:rPr>
                                          <m:t>𝑙</m:t>
                                        </m:r>
                                      </m:e>
                                      <m:sub>
                                        <m:r>
                                          <a:rPr lang="en-US" i="1">
                                            <a:latin typeface="Cambria Math"/>
                                          </a:rPr>
                                          <m:t>22</m:t>
                                        </m:r>
                                      </m:sub>
                                    </m:sSub>
                                  </m:e>
                                </m:mr>
                              </m:m>
                              <m:r>
                                <a:rPr lang="en-US" i="1">
                                  <a:latin typeface="Cambria Math"/>
                                </a:rPr>
                                <m:t>     </m:t>
                              </m:r>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0</m:t>
                                    </m:r>
                                  </m:e>
                                </m:mr>
                                <m:mr>
                                  <m:e>
                                    <m:r>
                                      <a:rPr lang="en-US" i="1">
                                        <a:latin typeface="Cambria Math"/>
                                      </a:rPr>
                                      <m:t>…</m:t>
                                    </m:r>
                                  </m:e>
                                  <m:e>
                                    <m:r>
                                      <a:rPr lang="en-US" i="1">
                                        <a:latin typeface="Cambria Math"/>
                                      </a:rPr>
                                      <m:t>0</m:t>
                                    </m:r>
                                  </m:e>
                                </m:mr>
                              </m:m>
                            </m:e>
                            <m:e>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m:t>
                                    </m:r>
                                  </m:e>
                                </m:mr>
                                <m:mr>
                                  <m:e>
                                    <m:sSub>
                                      <m:sSubPr>
                                        <m:ctrlPr>
                                          <a:rPr lang="ru-RU" i="1">
                                            <a:latin typeface="Cambria Math" panose="02040503050406030204" pitchFamily="18" charset="0"/>
                                          </a:rPr>
                                        </m:ctrlPr>
                                      </m:sSubPr>
                                      <m:e>
                                        <m:r>
                                          <a:rPr lang="en-US" i="1">
                                            <a:latin typeface="Cambria Math"/>
                                          </a:rPr>
                                          <m:t>  </m:t>
                                        </m:r>
                                        <m:r>
                                          <a:rPr lang="en-US" i="1">
                                            <a:latin typeface="Cambria Math"/>
                                          </a:rPr>
                                          <m:t>𝑙</m:t>
                                        </m:r>
                                      </m:e>
                                      <m:sub>
                                        <m:r>
                                          <a:rPr lang="en-US" i="1">
                                            <a:latin typeface="Cambria Math"/>
                                          </a:rPr>
                                          <m:t>𝑛</m:t>
                                        </m:r>
                                        <m:r>
                                          <a:rPr lang="en-US" i="1">
                                            <a:latin typeface="Cambria Math"/>
                                          </a:rPr>
                                          <m:t>1</m:t>
                                        </m:r>
                                      </m:sub>
                                    </m:sSub>
                                  </m:e>
                                  <m:e>
                                    <m:r>
                                      <a:rPr lang="en-US" i="1">
                                        <a:latin typeface="Cambria Math"/>
                                      </a:rPr>
                                      <m:t>…</m:t>
                                    </m:r>
                                  </m:e>
                                </m:mr>
                              </m:m>
                              <m:r>
                                <a:rPr lang="en-US" i="1">
                                  <a:latin typeface="Cambria Math"/>
                                </a:rPr>
                                <m:t>    </m:t>
                              </m:r>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0</m:t>
                                    </m:r>
                                  </m:e>
                                </m:mr>
                                <m:mr>
                                  <m:e>
                                    <m:r>
                                      <a:rPr lang="en-US" i="1">
                                        <a:latin typeface="Cambria Math"/>
                                      </a:rPr>
                                      <m:t>…</m:t>
                                    </m:r>
                                  </m:e>
                                  <m:e>
                                    <m:sSub>
                                      <m:sSubPr>
                                        <m:ctrlPr>
                                          <a:rPr lang="ru-RU" i="1">
                                            <a:latin typeface="Cambria Math" panose="02040503050406030204" pitchFamily="18" charset="0"/>
                                          </a:rPr>
                                        </m:ctrlPr>
                                      </m:sSubPr>
                                      <m:e>
                                        <m:r>
                                          <a:rPr lang="en-US" i="1">
                                            <a:latin typeface="Cambria Math"/>
                                          </a:rPr>
                                          <m:t>𝑙</m:t>
                                        </m:r>
                                      </m:e>
                                      <m:sub>
                                        <m:r>
                                          <a:rPr lang="en-US" i="1">
                                            <a:latin typeface="Cambria Math"/>
                                          </a:rPr>
                                          <m:t>𝑛𝑛</m:t>
                                        </m:r>
                                      </m:sub>
                                    </m:sSub>
                                  </m:e>
                                </m:mr>
                              </m:m>
                            </m:e>
                          </m:eqArr>
                        </m:e>
                      </m:d>
                    </m:oMath>
                  </m:oMathPara>
                </a14:m>
                <a:endParaRPr lang="ru-RU" dirty="0"/>
              </a:p>
            </p:txBody>
          </p:sp>
        </mc:Choice>
        <mc:Fallback xmlns="">
          <p:sp>
            <p:nvSpPr>
              <p:cNvPr id="8" name="Прямоугольник 7"/>
              <p:cNvSpPr>
                <a:spLocks noRot="1" noChangeAspect="1" noMove="1" noResize="1" noEditPoints="1" noAdjustHandles="1" noChangeArrowheads="1" noChangeShapeType="1" noTextEdit="1"/>
              </p:cNvSpPr>
              <p:nvPr/>
            </p:nvSpPr>
            <p:spPr>
              <a:xfrm>
                <a:off x="3750311" y="3235010"/>
                <a:ext cx="2580002" cy="1089657"/>
              </a:xfrm>
              <a:prstGeom prst="rect">
                <a:avLst/>
              </a:prstGeom>
              <a:blipFill rotWithShape="1">
                <a:blip r:embed="rId10"/>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0" name="Прямоугольник 19"/>
              <p:cNvSpPr/>
              <p:nvPr/>
            </p:nvSpPr>
            <p:spPr>
              <a:xfrm>
                <a:off x="2843809" y="548681"/>
                <a:ext cx="2630760" cy="1089773"/>
              </a:xfrm>
              <a:prstGeom prst="rect">
                <a:avLst/>
              </a:prstGeom>
            </p:spPr>
            <p:txBody>
              <a:bodyPr wrap="none" lIns="91364" tIns="45682" rIns="91364" bIns="45682">
                <a:spAutoFit/>
              </a:bodyPr>
              <a:lstStyle/>
              <a:p>
                <a:pPr/>
                <a14:m>
                  <m:oMathPara xmlns:m="http://schemas.openxmlformats.org/officeDocument/2006/math">
                    <m:oMathParaPr>
                      <m:jc m:val="centerGroup"/>
                    </m:oMathParaPr>
                    <m:oMath xmlns:m="http://schemas.openxmlformats.org/officeDocument/2006/math">
                      <m:r>
                        <a:rPr lang="en-US" i="1">
                          <a:latin typeface="Cambria Math"/>
                        </a:rPr>
                        <m:t>𝐿</m:t>
                      </m:r>
                      <m:r>
                        <a:rPr lang="en-US" i="1">
                          <a:latin typeface="Cambria Math"/>
                        </a:rPr>
                        <m:t>=</m:t>
                      </m:r>
                      <m:d>
                        <m:dPr>
                          <m:begChr m:val="["/>
                          <m:endChr m:val="]"/>
                          <m:ctrlPr>
                            <a:rPr lang="ru-RU" i="1">
                              <a:latin typeface="Cambria Math" panose="02040503050406030204" pitchFamily="18" charset="0"/>
                            </a:rPr>
                          </m:ctrlPr>
                        </m:dPr>
                        <m:e>
                          <m:eqArr>
                            <m:eqArrPr>
                              <m:ctrlPr>
                                <a:rPr lang="ru-RU" i="1">
                                  <a:latin typeface="Cambria Math" panose="02040503050406030204" pitchFamily="18" charset="0"/>
                                </a:rPr>
                              </m:ctrlPr>
                            </m:eqArrPr>
                            <m:e>
                              <m:m>
                                <m:mPr>
                                  <m:mcs>
                                    <m:mc>
                                      <m:mcPr>
                                        <m:count m:val="2"/>
                                        <m:mcJc m:val="center"/>
                                      </m:mcPr>
                                    </m:mc>
                                  </m:mcs>
                                  <m:ctrlPr>
                                    <a:rPr lang="ru-RU" i="1">
                                      <a:latin typeface="Cambria Math" panose="02040503050406030204" pitchFamily="18" charset="0"/>
                                    </a:rPr>
                                  </m:ctrlPr>
                                </m:mPr>
                                <m:mr>
                                  <m:e>
                                    <m:sSub>
                                      <m:sSubPr>
                                        <m:ctrlPr>
                                          <a:rPr lang="ru-RU" i="1">
                                            <a:latin typeface="Cambria Math" panose="02040503050406030204" pitchFamily="18" charset="0"/>
                                          </a:rPr>
                                        </m:ctrlPr>
                                      </m:sSubPr>
                                      <m:e>
                                        <m:r>
                                          <a:rPr lang="en-US" i="1">
                                            <a:latin typeface="Cambria Math"/>
                                          </a:rPr>
                                          <m:t>𝑙</m:t>
                                        </m:r>
                                      </m:e>
                                      <m:sub>
                                        <m:r>
                                          <a:rPr lang="en-US" i="1">
                                            <a:latin typeface="Cambria Math"/>
                                          </a:rPr>
                                          <m:t>11</m:t>
                                        </m:r>
                                      </m:sub>
                                    </m:sSub>
                                  </m:e>
                                  <m:e>
                                    <m:r>
                                      <a:rPr lang="en-US" i="1">
                                        <a:latin typeface="Cambria Math"/>
                                      </a:rPr>
                                      <m:t>0</m:t>
                                    </m:r>
                                  </m:e>
                                </m:mr>
                                <m:mr>
                                  <m:e>
                                    <m:sSub>
                                      <m:sSubPr>
                                        <m:ctrlPr>
                                          <a:rPr lang="ru-RU" i="1">
                                            <a:latin typeface="Cambria Math" panose="02040503050406030204" pitchFamily="18" charset="0"/>
                                          </a:rPr>
                                        </m:ctrlPr>
                                      </m:sSubPr>
                                      <m:e>
                                        <m:r>
                                          <a:rPr lang="en-US" i="1">
                                            <a:latin typeface="Cambria Math"/>
                                          </a:rPr>
                                          <m:t>𝑙</m:t>
                                        </m:r>
                                      </m:e>
                                      <m:sub>
                                        <m:r>
                                          <a:rPr lang="en-US" i="1">
                                            <a:latin typeface="Cambria Math"/>
                                          </a:rPr>
                                          <m:t>21</m:t>
                                        </m:r>
                                      </m:sub>
                                    </m:sSub>
                                  </m:e>
                                  <m:e>
                                    <m:sSub>
                                      <m:sSubPr>
                                        <m:ctrlPr>
                                          <a:rPr lang="ru-RU" i="1">
                                            <a:latin typeface="Cambria Math" panose="02040503050406030204" pitchFamily="18" charset="0"/>
                                          </a:rPr>
                                        </m:ctrlPr>
                                      </m:sSubPr>
                                      <m:e>
                                        <m:r>
                                          <a:rPr lang="en-US" i="1">
                                            <a:latin typeface="Cambria Math"/>
                                          </a:rPr>
                                          <m:t>𝑙</m:t>
                                        </m:r>
                                      </m:e>
                                      <m:sub>
                                        <m:r>
                                          <a:rPr lang="en-US" i="1">
                                            <a:latin typeface="Cambria Math"/>
                                          </a:rPr>
                                          <m:t>22</m:t>
                                        </m:r>
                                      </m:sub>
                                    </m:sSub>
                                  </m:e>
                                </m:mr>
                              </m:m>
                              <m:r>
                                <a:rPr lang="en-US" i="1">
                                  <a:latin typeface="Cambria Math"/>
                                </a:rPr>
                                <m:t>     </m:t>
                              </m:r>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0</m:t>
                                    </m:r>
                                  </m:e>
                                </m:mr>
                                <m:mr>
                                  <m:e>
                                    <m:r>
                                      <a:rPr lang="en-US" i="1">
                                        <a:latin typeface="Cambria Math"/>
                                      </a:rPr>
                                      <m:t>…</m:t>
                                    </m:r>
                                  </m:e>
                                  <m:e>
                                    <m:r>
                                      <a:rPr lang="en-US" i="1">
                                        <a:latin typeface="Cambria Math"/>
                                      </a:rPr>
                                      <m:t>0</m:t>
                                    </m:r>
                                  </m:e>
                                </m:mr>
                              </m:m>
                            </m:e>
                            <m:e>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m:t>
                                    </m:r>
                                  </m:e>
                                </m:mr>
                                <m:mr>
                                  <m:e>
                                    <m:sSub>
                                      <m:sSubPr>
                                        <m:ctrlPr>
                                          <a:rPr lang="ru-RU" i="1">
                                            <a:latin typeface="Cambria Math" panose="02040503050406030204" pitchFamily="18" charset="0"/>
                                          </a:rPr>
                                        </m:ctrlPr>
                                      </m:sSubPr>
                                      <m:e>
                                        <m:r>
                                          <a:rPr lang="en-US" i="1">
                                            <a:latin typeface="Cambria Math"/>
                                          </a:rPr>
                                          <m:t>  </m:t>
                                        </m:r>
                                        <m:r>
                                          <a:rPr lang="en-US" i="1">
                                            <a:latin typeface="Cambria Math"/>
                                          </a:rPr>
                                          <m:t>𝑙</m:t>
                                        </m:r>
                                      </m:e>
                                      <m:sub>
                                        <m:r>
                                          <a:rPr lang="en-US" i="1">
                                            <a:latin typeface="Cambria Math"/>
                                          </a:rPr>
                                          <m:t>𝑛</m:t>
                                        </m:r>
                                        <m:r>
                                          <a:rPr lang="en-US" i="1">
                                            <a:latin typeface="Cambria Math"/>
                                          </a:rPr>
                                          <m:t>1</m:t>
                                        </m:r>
                                      </m:sub>
                                    </m:sSub>
                                  </m:e>
                                  <m:e>
                                    <m:r>
                                      <a:rPr lang="en-US" i="1">
                                        <a:latin typeface="Cambria Math"/>
                                      </a:rPr>
                                      <m:t>…</m:t>
                                    </m:r>
                                  </m:e>
                                </m:mr>
                              </m:m>
                              <m:r>
                                <a:rPr lang="en-US" i="1">
                                  <a:latin typeface="Cambria Math"/>
                                </a:rPr>
                                <m:t>     </m:t>
                              </m:r>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0</m:t>
                                    </m:r>
                                  </m:e>
                                </m:mr>
                                <m:mr>
                                  <m:e>
                                    <m:r>
                                      <a:rPr lang="en-US" i="1">
                                        <a:latin typeface="Cambria Math"/>
                                      </a:rPr>
                                      <m:t>…</m:t>
                                    </m:r>
                                  </m:e>
                                  <m:e>
                                    <m:sSub>
                                      <m:sSubPr>
                                        <m:ctrlPr>
                                          <a:rPr lang="ru-RU" i="1">
                                            <a:latin typeface="Cambria Math" panose="02040503050406030204" pitchFamily="18" charset="0"/>
                                          </a:rPr>
                                        </m:ctrlPr>
                                      </m:sSubPr>
                                      <m:e>
                                        <m:r>
                                          <a:rPr lang="en-US" i="1">
                                            <a:latin typeface="Cambria Math"/>
                                          </a:rPr>
                                          <m:t>𝑙</m:t>
                                        </m:r>
                                      </m:e>
                                      <m:sub>
                                        <m:r>
                                          <a:rPr lang="en-US" i="1">
                                            <a:latin typeface="Cambria Math"/>
                                          </a:rPr>
                                          <m:t>𝑛𝑛</m:t>
                                        </m:r>
                                      </m:sub>
                                    </m:sSub>
                                  </m:e>
                                </m:mr>
                              </m:m>
                            </m:e>
                          </m:eqArr>
                        </m:e>
                      </m:d>
                    </m:oMath>
                  </m:oMathPara>
                </a14:m>
                <a:endParaRPr lang="ru-RU" dirty="0"/>
              </a:p>
            </p:txBody>
          </p:sp>
        </mc:Choice>
        <mc:Fallback xmlns="">
          <p:sp>
            <p:nvSpPr>
              <p:cNvPr id="20" name="Прямоугольник 19"/>
              <p:cNvSpPr>
                <a:spLocks noRot="1" noChangeAspect="1" noMove="1" noResize="1" noEditPoints="1" noAdjustHandles="1" noChangeArrowheads="1" noChangeShapeType="1" noTextEdit="1"/>
              </p:cNvSpPr>
              <p:nvPr/>
            </p:nvSpPr>
            <p:spPr>
              <a:xfrm>
                <a:off x="2843808" y="548680"/>
                <a:ext cx="2568780" cy="1164742"/>
              </a:xfrm>
              <a:prstGeom prst="rect">
                <a:avLst/>
              </a:prstGeom>
              <a:blipFill rotWithShape="1">
                <a:blip r:embed="rId11"/>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2" name="Прямоугольник 21"/>
              <p:cNvSpPr/>
              <p:nvPr/>
            </p:nvSpPr>
            <p:spPr>
              <a:xfrm>
                <a:off x="2664049" y="2246559"/>
                <a:ext cx="2630760" cy="1089773"/>
              </a:xfrm>
              <a:prstGeom prst="rect">
                <a:avLst/>
              </a:prstGeom>
            </p:spPr>
            <p:txBody>
              <a:bodyPr wrap="none" lIns="91364" tIns="45682" rIns="91364" bIns="45682">
                <a:spAutoFit/>
              </a:bodyPr>
              <a:lstStyle/>
              <a:p>
                <a:pPr/>
                <a14:m>
                  <m:oMathPara xmlns:m="http://schemas.openxmlformats.org/officeDocument/2006/math">
                    <m:oMathParaPr>
                      <m:jc m:val="centerGroup"/>
                    </m:oMathParaPr>
                    <m:oMath xmlns:m="http://schemas.openxmlformats.org/officeDocument/2006/math">
                      <m:r>
                        <a:rPr lang="en-US" i="1">
                          <a:latin typeface="Cambria Math"/>
                        </a:rPr>
                        <m:t>𝐿</m:t>
                      </m:r>
                      <m:r>
                        <a:rPr lang="en-US" i="1">
                          <a:latin typeface="Cambria Math"/>
                        </a:rPr>
                        <m:t>=</m:t>
                      </m:r>
                      <m:d>
                        <m:dPr>
                          <m:begChr m:val="["/>
                          <m:endChr m:val="]"/>
                          <m:ctrlPr>
                            <a:rPr lang="ru-RU" i="1">
                              <a:latin typeface="Cambria Math" panose="02040503050406030204" pitchFamily="18" charset="0"/>
                            </a:rPr>
                          </m:ctrlPr>
                        </m:dPr>
                        <m:e>
                          <m:eqArr>
                            <m:eqArrPr>
                              <m:ctrlPr>
                                <a:rPr lang="ru-RU" i="1">
                                  <a:latin typeface="Cambria Math" panose="02040503050406030204" pitchFamily="18" charset="0"/>
                                </a:rPr>
                              </m:ctrlPr>
                            </m:eqArrPr>
                            <m:e>
                              <m:m>
                                <m:mPr>
                                  <m:mcs>
                                    <m:mc>
                                      <m:mcPr>
                                        <m:count m:val="2"/>
                                        <m:mcJc m:val="center"/>
                                      </m:mcPr>
                                    </m:mc>
                                  </m:mcs>
                                  <m:ctrlPr>
                                    <a:rPr lang="ru-RU" i="1">
                                      <a:latin typeface="Cambria Math" panose="02040503050406030204" pitchFamily="18" charset="0"/>
                                    </a:rPr>
                                  </m:ctrlPr>
                                </m:mPr>
                                <m:mr>
                                  <m:e>
                                    <m:sSub>
                                      <m:sSubPr>
                                        <m:ctrlPr>
                                          <a:rPr lang="ru-RU" i="1">
                                            <a:latin typeface="Cambria Math" panose="02040503050406030204" pitchFamily="18" charset="0"/>
                                          </a:rPr>
                                        </m:ctrlPr>
                                      </m:sSubPr>
                                      <m:e>
                                        <m:r>
                                          <a:rPr lang="en-US" i="1">
                                            <a:latin typeface="Cambria Math"/>
                                          </a:rPr>
                                          <m:t>𝑙</m:t>
                                        </m:r>
                                      </m:e>
                                      <m:sub>
                                        <m:r>
                                          <a:rPr lang="en-US" i="1">
                                            <a:latin typeface="Cambria Math"/>
                                          </a:rPr>
                                          <m:t>11</m:t>
                                        </m:r>
                                      </m:sub>
                                    </m:sSub>
                                  </m:e>
                                  <m:e>
                                    <m:r>
                                      <a:rPr lang="en-US" i="1">
                                        <a:latin typeface="Cambria Math"/>
                                      </a:rPr>
                                      <m:t>0</m:t>
                                    </m:r>
                                  </m:e>
                                </m:mr>
                                <m:mr>
                                  <m:e>
                                    <m:sSub>
                                      <m:sSubPr>
                                        <m:ctrlPr>
                                          <a:rPr lang="ru-RU" i="1">
                                            <a:latin typeface="Cambria Math" panose="02040503050406030204" pitchFamily="18" charset="0"/>
                                          </a:rPr>
                                        </m:ctrlPr>
                                      </m:sSubPr>
                                      <m:e>
                                        <m:r>
                                          <a:rPr lang="en-US" i="1">
                                            <a:latin typeface="Cambria Math"/>
                                          </a:rPr>
                                          <m:t>𝑙</m:t>
                                        </m:r>
                                      </m:e>
                                      <m:sub>
                                        <m:r>
                                          <a:rPr lang="en-US" i="1">
                                            <a:latin typeface="Cambria Math"/>
                                          </a:rPr>
                                          <m:t>21</m:t>
                                        </m:r>
                                      </m:sub>
                                    </m:sSub>
                                  </m:e>
                                  <m:e>
                                    <m:sSub>
                                      <m:sSubPr>
                                        <m:ctrlPr>
                                          <a:rPr lang="ru-RU" i="1">
                                            <a:latin typeface="Cambria Math" panose="02040503050406030204" pitchFamily="18" charset="0"/>
                                          </a:rPr>
                                        </m:ctrlPr>
                                      </m:sSubPr>
                                      <m:e>
                                        <m:r>
                                          <a:rPr lang="en-US" i="1">
                                            <a:latin typeface="Cambria Math"/>
                                          </a:rPr>
                                          <m:t>𝑙</m:t>
                                        </m:r>
                                      </m:e>
                                      <m:sub>
                                        <m:r>
                                          <a:rPr lang="en-US" i="1">
                                            <a:latin typeface="Cambria Math"/>
                                          </a:rPr>
                                          <m:t>22</m:t>
                                        </m:r>
                                      </m:sub>
                                    </m:sSub>
                                  </m:e>
                                </m:mr>
                              </m:m>
                              <m:r>
                                <a:rPr lang="en-US" i="1">
                                  <a:latin typeface="Cambria Math"/>
                                </a:rPr>
                                <m:t>     </m:t>
                              </m:r>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0</m:t>
                                    </m:r>
                                  </m:e>
                                </m:mr>
                                <m:mr>
                                  <m:e>
                                    <m:r>
                                      <a:rPr lang="en-US" i="1">
                                        <a:latin typeface="Cambria Math"/>
                                      </a:rPr>
                                      <m:t>…</m:t>
                                    </m:r>
                                  </m:e>
                                  <m:e>
                                    <m:r>
                                      <a:rPr lang="en-US" i="1">
                                        <a:latin typeface="Cambria Math"/>
                                      </a:rPr>
                                      <m:t>0</m:t>
                                    </m:r>
                                  </m:e>
                                </m:mr>
                              </m:m>
                            </m:e>
                            <m:e>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m:t>
                                    </m:r>
                                  </m:e>
                                </m:mr>
                                <m:mr>
                                  <m:e>
                                    <m:sSub>
                                      <m:sSubPr>
                                        <m:ctrlPr>
                                          <a:rPr lang="ru-RU" i="1">
                                            <a:latin typeface="Cambria Math" panose="02040503050406030204" pitchFamily="18" charset="0"/>
                                          </a:rPr>
                                        </m:ctrlPr>
                                      </m:sSubPr>
                                      <m:e>
                                        <m:r>
                                          <a:rPr lang="en-US" i="1">
                                            <a:latin typeface="Cambria Math"/>
                                          </a:rPr>
                                          <m:t>  </m:t>
                                        </m:r>
                                        <m:r>
                                          <a:rPr lang="en-US" i="1">
                                            <a:latin typeface="Cambria Math"/>
                                          </a:rPr>
                                          <m:t>𝑙</m:t>
                                        </m:r>
                                      </m:e>
                                      <m:sub>
                                        <m:r>
                                          <a:rPr lang="en-US" i="1">
                                            <a:latin typeface="Cambria Math"/>
                                          </a:rPr>
                                          <m:t>𝑛</m:t>
                                        </m:r>
                                        <m:r>
                                          <a:rPr lang="en-US" i="1">
                                            <a:latin typeface="Cambria Math"/>
                                          </a:rPr>
                                          <m:t>1</m:t>
                                        </m:r>
                                      </m:sub>
                                    </m:sSub>
                                  </m:e>
                                  <m:e>
                                    <m:r>
                                      <a:rPr lang="en-US" i="1">
                                        <a:latin typeface="Cambria Math"/>
                                      </a:rPr>
                                      <m:t>…</m:t>
                                    </m:r>
                                  </m:e>
                                </m:mr>
                              </m:m>
                              <m:r>
                                <a:rPr lang="en-US" i="1">
                                  <a:latin typeface="Cambria Math"/>
                                </a:rPr>
                                <m:t>     </m:t>
                              </m:r>
                              <m:m>
                                <m:mPr>
                                  <m:mcs>
                                    <m:mc>
                                      <m:mcPr>
                                        <m:count m:val="2"/>
                                        <m:mcJc m:val="center"/>
                                      </m:mcPr>
                                    </m:mc>
                                  </m:mcs>
                                  <m:ctrlPr>
                                    <a:rPr lang="ru-RU" i="1">
                                      <a:latin typeface="Cambria Math" panose="02040503050406030204" pitchFamily="18" charset="0"/>
                                    </a:rPr>
                                  </m:ctrlPr>
                                </m:mPr>
                                <m:mr>
                                  <m:e>
                                    <m:r>
                                      <a:rPr lang="en-US" i="1">
                                        <a:latin typeface="Cambria Math"/>
                                      </a:rPr>
                                      <m:t>…</m:t>
                                    </m:r>
                                  </m:e>
                                  <m:e>
                                    <m:r>
                                      <a:rPr lang="en-US" i="1">
                                        <a:latin typeface="Cambria Math"/>
                                      </a:rPr>
                                      <m:t>0</m:t>
                                    </m:r>
                                  </m:e>
                                </m:mr>
                                <m:mr>
                                  <m:e>
                                    <m:r>
                                      <a:rPr lang="en-US" i="1">
                                        <a:latin typeface="Cambria Math"/>
                                      </a:rPr>
                                      <m:t>…</m:t>
                                    </m:r>
                                  </m:e>
                                  <m:e>
                                    <m:sSub>
                                      <m:sSubPr>
                                        <m:ctrlPr>
                                          <a:rPr lang="ru-RU" i="1">
                                            <a:latin typeface="Cambria Math" panose="02040503050406030204" pitchFamily="18" charset="0"/>
                                          </a:rPr>
                                        </m:ctrlPr>
                                      </m:sSubPr>
                                      <m:e>
                                        <m:r>
                                          <a:rPr lang="en-US" i="1">
                                            <a:latin typeface="Cambria Math"/>
                                          </a:rPr>
                                          <m:t>𝑙</m:t>
                                        </m:r>
                                      </m:e>
                                      <m:sub>
                                        <m:r>
                                          <a:rPr lang="en-US" i="1">
                                            <a:latin typeface="Cambria Math"/>
                                          </a:rPr>
                                          <m:t>𝑛𝑛</m:t>
                                        </m:r>
                                      </m:sub>
                                    </m:sSub>
                                  </m:e>
                                </m:mr>
                              </m:m>
                            </m:e>
                          </m:eqArr>
                        </m:e>
                      </m:d>
                    </m:oMath>
                  </m:oMathPara>
                </a14:m>
                <a:endParaRPr lang="ru-RU" dirty="0"/>
              </a:p>
            </p:txBody>
          </p:sp>
        </mc:Choice>
        <mc:Fallback xmlns="">
          <p:sp>
            <p:nvSpPr>
              <p:cNvPr id="22" name="Прямоугольник 21"/>
              <p:cNvSpPr>
                <a:spLocks noRot="1" noChangeAspect="1" noMove="1" noResize="1" noEditPoints="1" noAdjustHandles="1" noChangeArrowheads="1" noChangeShapeType="1" noTextEdit="1"/>
              </p:cNvSpPr>
              <p:nvPr/>
            </p:nvSpPr>
            <p:spPr>
              <a:xfrm>
                <a:off x="2664048" y="2246554"/>
                <a:ext cx="2568780" cy="1164742"/>
              </a:xfrm>
              <a:prstGeom prst="rect">
                <a:avLst/>
              </a:prstGeom>
              <a:blipFill rotWithShape="1">
                <a:blip r:embed="rId12"/>
                <a:stretch>
                  <a:fillRect/>
                </a:stretch>
              </a:blipFill>
            </p:spPr>
            <p:txBody>
              <a:bodyPr/>
              <a:lstStyle/>
              <a:p>
                <a:r>
                  <a:rPr lang="ru-RU">
                    <a:noFill/>
                  </a:rPr>
                  <a:t> </a:t>
                </a:r>
              </a:p>
            </p:txBody>
          </p:sp>
        </mc:Fallback>
      </mc:AlternateContent>
      <p:pic>
        <p:nvPicPr>
          <p:cNvPr id="30775" name="Picture 5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63847" y="2171216"/>
            <a:ext cx="3543789" cy="1608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9" name="Прямоугольник 8"/>
              <p:cNvSpPr/>
              <p:nvPr/>
            </p:nvSpPr>
            <p:spPr>
              <a:xfrm>
                <a:off x="3726076" y="3324298"/>
                <a:ext cx="2657625" cy="911007"/>
              </a:xfrm>
              <a:prstGeom prst="rect">
                <a:avLst/>
              </a:prstGeom>
            </p:spPr>
            <p:txBody>
              <a:bodyPr wrap="none" lIns="91364" tIns="45682" rIns="91364" bIns="45682">
                <a:spAutoFit/>
              </a:bodyPr>
              <a:lstStyle/>
              <a:p>
                <a:pPr/>
                <a14:m>
                  <m:oMathPara xmlns:m="http://schemas.openxmlformats.org/officeDocument/2006/math">
                    <m:oMathParaPr>
                      <m:jc m:val="centerGroup"/>
                    </m:oMathParaPr>
                    <m:oMath xmlns:m="http://schemas.openxmlformats.org/officeDocument/2006/math">
                      <m:r>
                        <a:rPr lang="en-US" i="1">
                          <a:latin typeface="Cambria Math"/>
                        </a:rPr>
                        <m:t>𝑈</m:t>
                      </m:r>
                      <m:r>
                        <a:rPr lang="ru-RU" i="1">
                          <a:latin typeface="Cambria Math"/>
                        </a:rPr>
                        <m:t>=  </m:t>
                      </m:r>
                      <m:d>
                        <m:dPr>
                          <m:begChr m:val="["/>
                          <m:endChr m:val="]"/>
                          <m:ctrlPr>
                            <a:rPr lang="ru-RU" i="1">
                              <a:latin typeface="Cambria Math" panose="02040503050406030204" pitchFamily="18" charset="0"/>
                            </a:rPr>
                          </m:ctrlPr>
                        </m:dPr>
                        <m:e>
                          <m:eqArr>
                            <m:eqArrPr>
                              <m:ctrlPr>
                                <a:rPr lang="ru-RU" i="1">
                                  <a:latin typeface="Cambria Math" panose="02040503050406030204" pitchFamily="18" charset="0"/>
                                </a:rPr>
                              </m:ctrlPr>
                            </m:eqArrPr>
                            <m:e>
                              <m:m>
                                <m:mPr>
                                  <m:mcs>
                                    <m:mc>
                                      <m:mcPr>
                                        <m:count m:val="2"/>
                                        <m:mcJc m:val="center"/>
                                      </m:mcPr>
                                    </m:mc>
                                  </m:mcs>
                                  <m:ctrlPr>
                                    <a:rPr lang="ru-RU" i="1">
                                      <a:latin typeface="Cambria Math" panose="02040503050406030204" pitchFamily="18" charset="0"/>
                                    </a:rPr>
                                  </m:ctrlPr>
                                </m:mPr>
                                <m:mr>
                                  <m:e>
                                    <m:r>
                                      <a:rPr lang="ru-RU" i="1">
                                        <a:latin typeface="Cambria Math"/>
                                      </a:rPr>
                                      <m:t>1</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12</m:t>
                                        </m:r>
                                      </m:sub>
                                    </m:sSub>
                                  </m:e>
                                </m:mr>
                                <m:mr>
                                  <m:e>
                                    <m:r>
                                      <a:rPr lang="ru-RU" i="1">
                                        <a:latin typeface="Cambria Math"/>
                                      </a:rPr>
                                      <m:t>0</m:t>
                                    </m:r>
                                  </m:e>
                                  <m:e>
                                    <m:r>
                                      <a:rPr lang="ru-RU" i="1">
                                        <a:latin typeface="Cambria Math"/>
                                      </a:rPr>
                                      <m:t>1</m:t>
                                    </m:r>
                                  </m:e>
                                </m:mr>
                              </m:m>
                              <m:r>
                                <a:rPr lang="ru-RU" i="1">
                                  <a:latin typeface="Cambria Math"/>
                                </a:rPr>
                                <m:t>    </m:t>
                              </m:r>
                              <m:m>
                                <m:mPr>
                                  <m:mcs>
                                    <m:mc>
                                      <m:mcPr>
                                        <m:count m:val="2"/>
                                        <m:mcJc m:val="center"/>
                                      </m:mcPr>
                                    </m:mc>
                                  </m:mcs>
                                  <m:ctrlPr>
                                    <a:rPr lang="ru-RU" i="1">
                                      <a:latin typeface="Cambria Math" panose="02040503050406030204" pitchFamily="18" charset="0"/>
                                    </a:rPr>
                                  </m:ctrlPr>
                                </m:mPr>
                                <m:mr>
                                  <m:e>
                                    <m:r>
                                      <a:rPr lang="ru-RU" i="1">
                                        <a:latin typeface="Cambria Math"/>
                                      </a:rPr>
                                      <m:t>…</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1</m:t>
                                        </m:r>
                                        <m:r>
                                          <a:rPr lang="ru-RU" i="1">
                                            <a:latin typeface="Cambria Math"/>
                                          </a:rPr>
                                          <m:t>𝑛</m:t>
                                        </m:r>
                                      </m:sub>
                                    </m:sSub>
                                  </m:e>
                                </m:mr>
                                <m:mr>
                                  <m:e>
                                    <m:r>
                                      <a:rPr lang="ru-RU" i="1">
                                        <a:latin typeface="Cambria Math"/>
                                      </a:rPr>
                                      <m:t>…</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2</m:t>
                                        </m:r>
                                        <m:r>
                                          <a:rPr lang="ru-RU" i="1">
                                            <a:latin typeface="Cambria Math"/>
                                          </a:rPr>
                                          <m:t>𝑛</m:t>
                                        </m:r>
                                      </m:sub>
                                    </m:sSub>
                                  </m:e>
                                </m:mr>
                              </m:m>
                            </m:e>
                            <m:e>
                              <m:m>
                                <m:mPr>
                                  <m:mcs>
                                    <m:mc>
                                      <m:mcPr>
                                        <m:count m:val="2"/>
                                        <m:mcJc m:val="center"/>
                                      </m:mcPr>
                                    </m:mc>
                                  </m:mcs>
                                  <m:ctrlPr>
                                    <a:rPr lang="ru-RU" i="1">
                                      <a:latin typeface="Cambria Math" panose="02040503050406030204" pitchFamily="18" charset="0"/>
                                    </a:rPr>
                                  </m:ctrlPr>
                                </m:mPr>
                                <m:mr>
                                  <m:e>
                                    <m:r>
                                      <a:rPr lang="ru-RU" i="1">
                                        <a:latin typeface="Cambria Math"/>
                                      </a:rPr>
                                      <m:t>…</m:t>
                                    </m:r>
                                  </m:e>
                                  <m:e>
                                    <m:r>
                                      <a:rPr lang="ru-RU" i="1">
                                        <a:latin typeface="Cambria Math"/>
                                      </a:rPr>
                                      <m:t>…</m:t>
                                    </m:r>
                                  </m:e>
                                </m:mr>
                                <m:mr>
                                  <m:e>
                                    <m:r>
                                      <a:rPr lang="ru-RU" i="1">
                                        <a:latin typeface="Cambria Math"/>
                                      </a:rPr>
                                      <m:t>0</m:t>
                                    </m:r>
                                  </m:e>
                                  <m:e>
                                    <m:r>
                                      <a:rPr lang="ru-RU" i="1">
                                        <a:latin typeface="Cambria Math"/>
                                      </a:rPr>
                                      <m:t>0</m:t>
                                    </m:r>
                                  </m:e>
                                </m:mr>
                              </m:m>
                              <m:r>
                                <a:rPr lang="ru-RU" i="1">
                                  <a:latin typeface="Cambria Math"/>
                                </a:rPr>
                                <m:t>    </m:t>
                              </m:r>
                              <m:m>
                                <m:mPr>
                                  <m:mcs>
                                    <m:mc>
                                      <m:mcPr>
                                        <m:count m:val="2"/>
                                        <m:mcJc m:val="center"/>
                                      </m:mcPr>
                                    </m:mc>
                                  </m:mcs>
                                  <m:ctrlPr>
                                    <a:rPr lang="ru-RU" i="1">
                                      <a:latin typeface="Cambria Math" panose="02040503050406030204" pitchFamily="18" charset="0"/>
                                    </a:rPr>
                                  </m:ctrlPr>
                                </m:mPr>
                                <m:mr>
                                  <m:e>
                                    <m:r>
                                      <a:rPr lang="ru-RU" i="1">
                                        <a:latin typeface="Cambria Math"/>
                                      </a:rPr>
                                      <m:t>…</m:t>
                                    </m:r>
                                  </m:e>
                                  <m:e>
                                    <m:r>
                                      <a:rPr lang="ru-RU" i="1">
                                        <a:latin typeface="Cambria Math"/>
                                      </a:rPr>
                                      <m:t>…</m:t>
                                    </m:r>
                                  </m:e>
                                </m:mr>
                                <m:mr>
                                  <m:e>
                                    <m:r>
                                      <a:rPr lang="ru-RU" i="1">
                                        <a:latin typeface="Cambria Math"/>
                                      </a:rPr>
                                      <m:t>…</m:t>
                                    </m:r>
                                  </m:e>
                                  <m:e>
                                    <m:r>
                                      <a:rPr lang="ru-RU" i="1">
                                        <a:latin typeface="Cambria Math"/>
                                      </a:rPr>
                                      <m:t>1</m:t>
                                    </m:r>
                                  </m:e>
                                </m:mr>
                              </m:m>
                            </m:e>
                          </m:eqArr>
                        </m:e>
                      </m:d>
                    </m:oMath>
                  </m:oMathPara>
                </a14:m>
                <a:endParaRPr lang="ru-RU" dirty="0"/>
              </a:p>
            </p:txBody>
          </p:sp>
        </mc:Choice>
        <mc:Fallback xmlns="">
          <p:sp>
            <p:nvSpPr>
              <p:cNvPr id="9" name="Прямоугольник 8"/>
              <p:cNvSpPr>
                <a:spLocks noRot="1" noChangeAspect="1" noMove="1" noResize="1" noEditPoints="1" noAdjustHandles="1" noChangeArrowheads="1" noChangeShapeType="1" noTextEdit="1"/>
              </p:cNvSpPr>
              <p:nvPr/>
            </p:nvSpPr>
            <p:spPr>
              <a:xfrm>
                <a:off x="3726074" y="3324297"/>
                <a:ext cx="2628476" cy="911083"/>
              </a:xfrm>
              <a:prstGeom prst="rect">
                <a:avLst/>
              </a:prstGeom>
              <a:blipFill rotWithShape="1">
                <a:blip r:embed="rId14"/>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0" name="Прямоугольник 9"/>
              <p:cNvSpPr/>
              <p:nvPr/>
            </p:nvSpPr>
            <p:spPr>
              <a:xfrm>
                <a:off x="5481652" y="2519984"/>
                <a:ext cx="2657625" cy="911007"/>
              </a:xfrm>
              <a:prstGeom prst="rect">
                <a:avLst/>
              </a:prstGeom>
            </p:spPr>
            <p:txBody>
              <a:bodyPr wrap="none" lIns="91364" tIns="45682" rIns="91364" bIns="45682">
                <a:spAutoFit/>
              </a:bodyPr>
              <a:lstStyle/>
              <a:p>
                <a:pPr/>
                <a14:m>
                  <m:oMathPara xmlns:m="http://schemas.openxmlformats.org/officeDocument/2006/math">
                    <m:oMathParaPr>
                      <m:jc m:val="centerGroup"/>
                    </m:oMathParaPr>
                    <m:oMath xmlns:m="http://schemas.openxmlformats.org/officeDocument/2006/math">
                      <m:r>
                        <a:rPr lang="en-US" i="1">
                          <a:latin typeface="Cambria Math"/>
                        </a:rPr>
                        <m:t>𝑈</m:t>
                      </m:r>
                      <m:r>
                        <a:rPr lang="ru-RU" i="1">
                          <a:latin typeface="Cambria Math"/>
                        </a:rPr>
                        <m:t>=  </m:t>
                      </m:r>
                      <m:d>
                        <m:dPr>
                          <m:begChr m:val="["/>
                          <m:endChr m:val="]"/>
                          <m:ctrlPr>
                            <a:rPr lang="ru-RU" i="1">
                              <a:latin typeface="Cambria Math" panose="02040503050406030204" pitchFamily="18" charset="0"/>
                            </a:rPr>
                          </m:ctrlPr>
                        </m:dPr>
                        <m:e>
                          <m:eqArr>
                            <m:eqArrPr>
                              <m:ctrlPr>
                                <a:rPr lang="ru-RU" i="1">
                                  <a:latin typeface="Cambria Math" panose="02040503050406030204" pitchFamily="18" charset="0"/>
                                </a:rPr>
                              </m:ctrlPr>
                            </m:eqArrPr>
                            <m:e>
                              <m:m>
                                <m:mPr>
                                  <m:mcs>
                                    <m:mc>
                                      <m:mcPr>
                                        <m:count m:val="2"/>
                                        <m:mcJc m:val="center"/>
                                      </m:mcPr>
                                    </m:mc>
                                  </m:mcs>
                                  <m:ctrlPr>
                                    <a:rPr lang="ru-RU" i="1">
                                      <a:latin typeface="Cambria Math" panose="02040503050406030204" pitchFamily="18" charset="0"/>
                                    </a:rPr>
                                  </m:ctrlPr>
                                </m:mPr>
                                <m:mr>
                                  <m:e>
                                    <m:r>
                                      <a:rPr lang="ru-RU" i="1">
                                        <a:latin typeface="Cambria Math"/>
                                      </a:rPr>
                                      <m:t>1</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12</m:t>
                                        </m:r>
                                      </m:sub>
                                    </m:sSub>
                                  </m:e>
                                </m:mr>
                                <m:mr>
                                  <m:e>
                                    <m:r>
                                      <a:rPr lang="ru-RU" i="1">
                                        <a:latin typeface="Cambria Math"/>
                                      </a:rPr>
                                      <m:t>0</m:t>
                                    </m:r>
                                  </m:e>
                                  <m:e>
                                    <m:r>
                                      <a:rPr lang="ru-RU" i="1">
                                        <a:latin typeface="Cambria Math"/>
                                      </a:rPr>
                                      <m:t>1</m:t>
                                    </m:r>
                                  </m:e>
                                </m:mr>
                              </m:m>
                              <m:r>
                                <a:rPr lang="ru-RU" i="1">
                                  <a:latin typeface="Cambria Math"/>
                                </a:rPr>
                                <m:t>    </m:t>
                              </m:r>
                              <m:m>
                                <m:mPr>
                                  <m:mcs>
                                    <m:mc>
                                      <m:mcPr>
                                        <m:count m:val="2"/>
                                        <m:mcJc m:val="center"/>
                                      </m:mcPr>
                                    </m:mc>
                                  </m:mcs>
                                  <m:ctrlPr>
                                    <a:rPr lang="ru-RU" i="1">
                                      <a:latin typeface="Cambria Math" panose="02040503050406030204" pitchFamily="18" charset="0"/>
                                    </a:rPr>
                                  </m:ctrlPr>
                                </m:mPr>
                                <m:mr>
                                  <m:e>
                                    <m:r>
                                      <a:rPr lang="ru-RU" i="1">
                                        <a:latin typeface="Cambria Math"/>
                                      </a:rPr>
                                      <m:t>…</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1</m:t>
                                        </m:r>
                                        <m:r>
                                          <a:rPr lang="ru-RU" i="1">
                                            <a:latin typeface="Cambria Math"/>
                                          </a:rPr>
                                          <m:t>𝑛</m:t>
                                        </m:r>
                                      </m:sub>
                                    </m:sSub>
                                  </m:e>
                                </m:mr>
                                <m:mr>
                                  <m:e>
                                    <m:r>
                                      <a:rPr lang="ru-RU" i="1">
                                        <a:latin typeface="Cambria Math"/>
                                      </a:rPr>
                                      <m:t>…</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2</m:t>
                                        </m:r>
                                        <m:r>
                                          <a:rPr lang="ru-RU" i="1">
                                            <a:latin typeface="Cambria Math"/>
                                          </a:rPr>
                                          <m:t>𝑛</m:t>
                                        </m:r>
                                      </m:sub>
                                    </m:sSub>
                                  </m:e>
                                </m:mr>
                              </m:m>
                            </m:e>
                            <m:e>
                              <m:m>
                                <m:mPr>
                                  <m:mcs>
                                    <m:mc>
                                      <m:mcPr>
                                        <m:count m:val="2"/>
                                        <m:mcJc m:val="center"/>
                                      </m:mcPr>
                                    </m:mc>
                                  </m:mcs>
                                  <m:ctrlPr>
                                    <a:rPr lang="ru-RU" i="1">
                                      <a:latin typeface="Cambria Math" panose="02040503050406030204" pitchFamily="18" charset="0"/>
                                    </a:rPr>
                                  </m:ctrlPr>
                                </m:mPr>
                                <m:mr>
                                  <m:e>
                                    <m:r>
                                      <a:rPr lang="ru-RU" i="1">
                                        <a:latin typeface="Cambria Math"/>
                                      </a:rPr>
                                      <m:t>…</m:t>
                                    </m:r>
                                  </m:e>
                                  <m:e>
                                    <m:r>
                                      <a:rPr lang="ru-RU" i="1">
                                        <a:latin typeface="Cambria Math"/>
                                      </a:rPr>
                                      <m:t>…</m:t>
                                    </m:r>
                                  </m:e>
                                </m:mr>
                                <m:mr>
                                  <m:e>
                                    <m:r>
                                      <a:rPr lang="ru-RU" i="1">
                                        <a:latin typeface="Cambria Math"/>
                                      </a:rPr>
                                      <m:t>0</m:t>
                                    </m:r>
                                  </m:e>
                                  <m:e>
                                    <m:r>
                                      <a:rPr lang="ru-RU" i="1">
                                        <a:latin typeface="Cambria Math"/>
                                      </a:rPr>
                                      <m:t>0</m:t>
                                    </m:r>
                                  </m:e>
                                </m:mr>
                              </m:m>
                              <m:r>
                                <a:rPr lang="ru-RU" i="1">
                                  <a:latin typeface="Cambria Math"/>
                                </a:rPr>
                                <m:t>    </m:t>
                              </m:r>
                              <m:m>
                                <m:mPr>
                                  <m:mcs>
                                    <m:mc>
                                      <m:mcPr>
                                        <m:count m:val="2"/>
                                        <m:mcJc m:val="center"/>
                                      </m:mcPr>
                                    </m:mc>
                                  </m:mcs>
                                  <m:ctrlPr>
                                    <a:rPr lang="ru-RU" i="1">
                                      <a:latin typeface="Cambria Math" panose="02040503050406030204" pitchFamily="18" charset="0"/>
                                    </a:rPr>
                                  </m:ctrlPr>
                                </m:mPr>
                                <m:mr>
                                  <m:e>
                                    <m:r>
                                      <a:rPr lang="ru-RU" i="1">
                                        <a:latin typeface="Cambria Math"/>
                                      </a:rPr>
                                      <m:t>…</m:t>
                                    </m:r>
                                  </m:e>
                                  <m:e>
                                    <m:r>
                                      <a:rPr lang="ru-RU" i="1">
                                        <a:latin typeface="Cambria Math"/>
                                      </a:rPr>
                                      <m:t>…</m:t>
                                    </m:r>
                                  </m:e>
                                </m:mr>
                                <m:mr>
                                  <m:e>
                                    <m:r>
                                      <a:rPr lang="ru-RU" i="1">
                                        <a:latin typeface="Cambria Math"/>
                                      </a:rPr>
                                      <m:t>…</m:t>
                                    </m:r>
                                  </m:e>
                                  <m:e>
                                    <m:r>
                                      <a:rPr lang="ru-RU" i="1">
                                        <a:latin typeface="Cambria Math"/>
                                      </a:rPr>
                                      <m:t>1</m:t>
                                    </m:r>
                                  </m:e>
                                </m:mr>
                              </m:m>
                            </m:e>
                          </m:eqArr>
                        </m:e>
                      </m:d>
                    </m:oMath>
                  </m:oMathPara>
                </a14:m>
                <a:endParaRPr lang="ru-RU" dirty="0"/>
              </a:p>
            </p:txBody>
          </p:sp>
        </mc:Choice>
        <mc:Fallback xmlns="">
          <p:sp>
            <p:nvSpPr>
              <p:cNvPr id="10" name="Прямоугольник 9"/>
              <p:cNvSpPr>
                <a:spLocks noRot="1" noChangeAspect="1" noMove="1" noResize="1" noEditPoints="1" noAdjustHandles="1" noChangeArrowheads="1" noChangeShapeType="1" noTextEdit="1"/>
              </p:cNvSpPr>
              <p:nvPr/>
            </p:nvSpPr>
            <p:spPr>
              <a:xfrm>
                <a:off x="5481651" y="2519984"/>
                <a:ext cx="2628476" cy="911083"/>
              </a:xfrm>
              <a:prstGeom prst="rect">
                <a:avLst/>
              </a:prstGeom>
              <a:blipFill rotWithShape="1">
                <a:blip r:embed="rId15"/>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1" name="Прямоугольник 10"/>
              <p:cNvSpPr/>
              <p:nvPr/>
            </p:nvSpPr>
            <p:spPr>
              <a:xfrm>
                <a:off x="5232829" y="2519984"/>
                <a:ext cx="2657625" cy="911007"/>
              </a:xfrm>
              <a:prstGeom prst="rect">
                <a:avLst/>
              </a:prstGeom>
            </p:spPr>
            <p:txBody>
              <a:bodyPr wrap="none" lIns="91364" tIns="45682" rIns="91364" bIns="45682">
                <a:spAutoFit/>
              </a:bodyPr>
              <a:lstStyle/>
              <a:p>
                <a:pPr/>
                <a14:m>
                  <m:oMathPara xmlns:m="http://schemas.openxmlformats.org/officeDocument/2006/math">
                    <m:oMathParaPr>
                      <m:jc m:val="centerGroup"/>
                    </m:oMathParaPr>
                    <m:oMath xmlns:m="http://schemas.openxmlformats.org/officeDocument/2006/math">
                      <m:r>
                        <a:rPr lang="en-US" i="1">
                          <a:latin typeface="Cambria Math"/>
                        </a:rPr>
                        <m:t>𝑈</m:t>
                      </m:r>
                      <m:r>
                        <a:rPr lang="ru-RU" i="1">
                          <a:latin typeface="Cambria Math"/>
                        </a:rPr>
                        <m:t>=  </m:t>
                      </m:r>
                      <m:d>
                        <m:dPr>
                          <m:begChr m:val="["/>
                          <m:endChr m:val="]"/>
                          <m:ctrlPr>
                            <a:rPr lang="ru-RU" i="1">
                              <a:latin typeface="Cambria Math" panose="02040503050406030204" pitchFamily="18" charset="0"/>
                            </a:rPr>
                          </m:ctrlPr>
                        </m:dPr>
                        <m:e>
                          <m:eqArr>
                            <m:eqArrPr>
                              <m:ctrlPr>
                                <a:rPr lang="ru-RU" i="1">
                                  <a:latin typeface="Cambria Math" panose="02040503050406030204" pitchFamily="18" charset="0"/>
                                </a:rPr>
                              </m:ctrlPr>
                            </m:eqArrPr>
                            <m:e>
                              <m:m>
                                <m:mPr>
                                  <m:mcs>
                                    <m:mc>
                                      <m:mcPr>
                                        <m:count m:val="2"/>
                                        <m:mcJc m:val="center"/>
                                      </m:mcPr>
                                    </m:mc>
                                  </m:mcs>
                                  <m:ctrlPr>
                                    <a:rPr lang="ru-RU" i="1">
                                      <a:latin typeface="Cambria Math" panose="02040503050406030204" pitchFamily="18" charset="0"/>
                                    </a:rPr>
                                  </m:ctrlPr>
                                </m:mPr>
                                <m:mr>
                                  <m:e>
                                    <m:r>
                                      <a:rPr lang="ru-RU" i="1">
                                        <a:latin typeface="Cambria Math"/>
                                      </a:rPr>
                                      <m:t>1</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12</m:t>
                                        </m:r>
                                      </m:sub>
                                    </m:sSub>
                                  </m:e>
                                </m:mr>
                                <m:mr>
                                  <m:e>
                                    <m:r>
                                      <a:rPr lang="ru-RU" i="1">
                                        <a:latin typeface="Cambria Math"/>
                                      </a:rPr>
                                      <m:t>0</m:t>
                                    </m:r>
                                  </m:e>
                                  <m:e>
                                    <m:r>
                                      <a:rPr lang="ru-RU" i="1">
                                        <a:latin typeface="Cambria Math"/>
                                      </a:rPr>
                                      <m:t>1</m:t>
                                    </m:r>
                                  </m:e>
                                </m:mr>
                              </m:m>
                              <m:r>
                                <a:rPr lang="ru-RU" i="1">
                                  <a:latin typeface="Cambria Math"/>
                                </a:rPr>
                                <m:t>    </m:t>
                              </m:r>
                              <m:m>
                                <m:mPr>
                                  <m:mcs>
                                    <m:mc>
                                      <m:mcPr>
                                        <m:count m:val="2"/>
                                        <m:mcJc m:val="center"/>
                                      </m:mcPr>
                                    </m:mc>
                                  </m:mcs>
                                  <m:ctrlPr>
                                    <a:rPr lang="ru-RU" i="1">
                                      <a:latin typeface="Cambria Math" panose="02040503050406030204" pitchFamily="18" charset="0"/>
                                    </a:rPr>
                                  </m:ctrlPr>
                                </m:mPr>
                                <m:mr>
                                  <m:e>
                                    <m:r>
                                      <a:rPr lang="ru-RU" i="1">
                                        <a:latin typeface="Cambria Math"/>
                                      </a:rPr>
                                      <m:t>…</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1</m:t>
                                        </m:r>
                                        <m:r>
                                          <a:rPr lang="ru-RU" i="1">
                                            <a:latin typeface="Cambria Math"/>
                                          </a:rPr>
                                          <m:t>𝑛</m:t>
                                        </m:r>
                                      </m:sub>
                                    </m:sSub>
                                  </m:e>
                                </m:mr>
                                <m:mr>
                                  <m:e>
                                    <m:r>
                                      <a:rPr lang="ru-RU" i="1">
                                        <a:latin typeface="Cambria Math"/>
                                      </a:rPr>
                                      <m:t>…</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2</m:t>
                                        </m:r>
                                        <m:r>
                                          <a:rPr lang="ru-RU" i="1">
                                            <a:latin typeface="Cambria Math"/>
                                          </a:rPr>
                                          <m:t>𝑛</m:t>
                                        </m:r>
                                      </m:sub>
                                    </m:sSub>
                                  </m:e>
                                </m:mr>
                              </m:m>
                            </m:e>
                            <m:e>
                              <m:m>
                                <m:mPr>
                                  <m:mcs>
                                    <m:mc>
                                      <m:mcPr>
                                        <m:count m:val="2"/>
                                        <m:mcJc m:val="center"/>
                                      </m:mcPr>
                                    </m:mc>
                                  </m:mcs>
                                  <m:ctrlPr>
                                    <a:rPr lang="ru-RU" i="1">
                                      <a:latin typeface="Cambria Math" panose="02040503050406030204" pitchFamily="18" charset="0"/>
                                    </a:rPr>
                                  </m:ctrlPr>
                                </m:mPr>
                                <m:mr>
                                  <m:e>
                                    <m:r>
                                      <a:rPr lang="ru-RU" i="1">
                                        <a:latin typeface="Cambria Math"/>
                                      </a:rPr>
                                      <m:t>…</m:t>
                                    </m:r>
                                  </m:e>
                                  <m:e>
                                    <m:r>
                                      <a:rPr lang="ru-RU" i="1">
                                        <a:latin typeface="Cambria Math"/>
                                      </a:rPr>
                                      <m:t>…</m:t>
                                    </m:r>
                                  </m:e>
                                </m:mr>
                                <m:mr>
                                  <m:e>
                                    <m:r>
                                      <a:rPr lang="ru-RU" i="1">
                                        <a:latin typeface="Cambria Math"/>
                                      </a:rPr>
                                      <m:t>0</m:t>
                                    </m:r>
                                  </m:e>
                                  <m:e>
                                    <m:r>
                                      <a:rPr lang="ru-RU" i="1">
                                        <a:latin typeface="Cambria Math"/>
                                      </a:rPr>
                                      <m:t>0</m:t>
                                    </m:r>
                                  </m:e>
                                </m:mr>
                              </m:m>
                              <m:r>
                                <a:rPr lang="ru-RU" i="1">
                                  <a:latin typeface="Cambria Math"/>
                                </a:rPr>
                                <m:t>    </m:t>
                              </m:r>
                              <m:m>
                                <m:mPr>
                                  <m:mcs>
                                    <m:mc>
                                      <m:mcPr>
                                        <m:count m:val="2"/>
                                        <m:mcJc m:val="center"/>
                                      </m:mcPr>
                                    </m:mc>
                                  </m:mcs>
                                  <m:ctrlPr>
                                    <a:rPr lang="ru-RU" i="1">
                                      <a:latin typeface="Cambria Math" panose="02040503050406030204" pitchFamily="18" charset="0"/>
                                    </a:rPr>
                                  </m:ctrlPr>
                                </m:mPr>
                                <m:mr>
                                  <m:e>
                                    <m:r>
                                      <a:rPr lang="ru-RU" i="1">
                                        <a:latin typeface="Cambria Math"/>
                                      </a:rPr>
                                      <m:t>…</m:t>
                                    </m:r>
                                  </m:e>
                                  <m:e>
                                    <m:r>
                                      <a:rPr lang="ru-RU" i="1">
                                        <a:latin typeface="Cambria Math"/>
                                      </a:rPr>
                                      <m:t>…</m:t>
                                    </m:r>
                                  </m:e>
                                </m:mr>
                                <m:mr>
                                  <m:e>
                                    <m:r>
                                      <a:rPr lang="ru-RU" i="1">
                                        <a:latin typeface="Cambria Math"/>
                                      </a:rPr>
                                      <m:t>…</m:t>
                                    </m:r>
                                  </m:e>
                                  <m:e>
                                    <m:r>
                                      <a:rPr lang="ru-RU" i="1">
                                        <a:latin typeface="Cambria Math"/>
                                      </a:rPr>
                                      <m:t>1</m:t>
                                    </m:r>
                                  </m:e>
                                </m:mr>
                              </m:m>
                            </m:e>
                          </m:eqArr>
                        </m:e>
                      </m:d>
                    </m:oMath>
                  </m:oMathPara>
                </a14:m>
                <a:endParaRPr lang="ru-RU" dirty="0"/>
              </a:p>
            </p:txBody>
          </p:sp>
        </mc:Choice>
        <mc:Fallback xmlns="">
          <p:sp>
            <p:nvSpPr>
              <p:cNvPr id="11" name="Прямоугольник 10"/>
              <p:cNvSpPr>
                <a:spLocks noRot="1" noChangeAspect="1" noMove="1" noResize="1" noEditPoints="1" noAdjustHandles="1" noChangeArrowheads="1" noChangeShapeType="1" noTextEdit="1"/>
              </p:cNvSpPr>
              <p:nvPr/>
            </p:nvSpPr>
            <p:spPr>
              <a:xfrm>
                <a:off x="5232828" y="2519984"/>
                <a:ext cx="2628476" cy="911083"/>
              </a:xfrm>
              <a:prstGeom prst="rect">
                <a:avLst/>
              </a:prstGeom>
              <a:blipFill rotWithShape="1">
                <a:blip r:embed="rId16"/>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2" name="Прямоугольник 11"/>
              <p:cNvSpPr/>
              <p:nvPr/>
            </p:nvSpPr>
            <p:spPr>
              <a:xfrm>
                <a:off x="3726076" y="3324298"/>
                <a:ext cx="2657625" cy="911007"/>
              </a:xfrm>
              <a:prstGeom prst="rect">
                <a:avLst/>
              </a:prstGeom>
            </p:spPr>
            <p:txBody>
              <a:bodyPr wrap="none" lIns="91364" tIns="45682" rIns="91364" bIns="45682">
                <a:spAutoFit/>
              </a:bodyPr>
              <a:lstStyle/>
              <a:p>
                <a:pPr/>
                <a14:m>
                  <m:oMathPara xmlns:m="http://schemas.openxmlformats.org/officeDocument/2006/math">
                    <m:oMathParaPr>
                      <m:jc m:val="centerGroup"/>
                    </m:oMathParaPr>
                    <m:oMath xmlns:m="http://schemas.openxmlformats.org/officeDocument/2006/math">
                      <m:r>
                        <a:rPr lang="en-US" i="1">
                          <a:latin typeface="Cambria Math"/>
                        </a:rPr>
                        <m:t>𝑈</m:t>
                      </m:r>
                      <m:r>
                        <a:rPr lang="ru-RU" i="1">
                          <a:latin typeface="Cambria Math"/>
                        </a:rPr>
                        <m:t>=  </m:t>
                      </m:r>
                      <m:d>
                        <m:dPr>
                          <m:begChr m:val="["/>
                          <m:endChr m:val="]"/>
                          <m:ctrlPr>
                            <a:rPr lang="ru-RU" i="1">
                              <a:latin typeface="Cambria Math" panose="02040503050406030204" pitchFamily="18" charset="0"/>
                            </a:rPr>
                          </m:ctrlPr>
                        </m:dPr>
                        <m:e>
                          <m:eqArr>
                            <m:eqArrPr>
                              <m:ctrlPr>
                                <a:rPr lang="ru-RU" i="1">
                                  <a:latin typeface="Cambria Math" panose="02040503050406030204" pitchFamily="18" charset="0"/>
                                </a:rPr>
                              </m:ctrlPr>
                            </m:eqArrPr>
                            <m:e>
                              <m:m>
                                <m:mPr>
                                  <m:mcs>
                                    <m:mc>
                                      <m:mcPr>
                                        <m:count m:val="2"/>
                                        <m:mcJc m:val="center"/>
                                      </m:mcPr>
                                    </m:mc>
                                  </m:mcs>
                                  <m:ctrlPr>
                                    <a:rPr lang="ru-RU" i="1">
                                      <a:latin typeface="Cambria Math" panose="02040503050406030204" pitchFamily="18" charset="0"/>
                                    </a:rPr>
                                  </m:ctrlPr>
                                </m:mPr>
                                <m:mr>
                                  <m:e>
                                    <m:r>
                                      <a:rPr lang="ru-RU" i="1">
                                        <a:latin typeface="Cambria Math"/>
                                      </a:rPr>
                                      <m:t>1</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12</m:t>
                                        </m:r>
                                      </m:sub>
                                    </m:sSub>
                                  </m:e>
                                </m:mr>
                                <m:mr>
                                  <m:e>
                                    <m:r>
                                      <a:rPr lang="ru-RU" i="1">
                                        <a:latin typeface="Cambria Math"/>
                                      </a:rPr>
                                      <m:t>0</m:t>
                                    </m:r>
                                  </m:e>
                                  <m:e>
                                    <m:r>
                                      <a:rPr lang="ru-RU" i="1">
                                        <a:latin typeface="Cambria Math"/>
                                      </a:rPr>
                                      <m:t>1</m:t>
                                    </m:r>
                                  </m:e>
                                </m:mr>
                              </m:m>
                              <m:r>
                                <a:rPr lang="ru-RU" i="1">
                                  <a:latin typeface="Cambria Math"/>
                                </a:rPr>
                                <m:t>    </m:t>
                              </m:r>
                              <m:m>
                                <m:mPr>
                                  <m:mcs>
                                    <m:mc>
                                      <m:mcPr>
                                        <m:count m:val="2"/>
                                        <m:mcJc m:val="center"/>
                                      </m:mcPr>
                                    </m:mc>
                                  </m:mcs>
                                  <m:ctrlPr>
                                    <a:rPr lang="ru-RU" i="1">
                                      <a:latin typeface="Cambria Math" panose="02040503050406030204" pitchFamily="18" charset="0"/>
                                    </a:rPr>
                                  </m:ctrlPr>
                                </m:mPr>
                                <m:mr>
                                  <m:e>
                                    <m:r>
                                      <a:rPr lang="ru-RU" i="1">
                                        <a:latin typeface="Cambria Math"/>
                                      </a:rPr>
                                      <m:t>…</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1</m:t>
                                        </m:r>
                                        <m:r>
                                          <a:rPr lang="ru-RU" i="1">
                                            <a:latin typeface="Cambria Math"/>
                                          </a:rPr>
                                          <m:t>𝑛</m:t>
                                        </m:r>
                                      </m:sub>
                                    </m:sSub>
                                  </m:e>
                                </m:mr>
                                <m:mr>
                                  <m:e>
                                    <m:r>
                                      <a:rPr lang="ru-RU" i="1">
                                        <a:latin typeface="Cambria Math"/>
                                      </a:rPr>
                                      <m:t>…</m:t>
                                    </m:r>
                                  </m:e>
                                  <m:e>
                                    <m:sSub>
                                      <m:sSubPr>
                                        <m:ctrlPr>
                                          <a:rPr lang="ru-RU" i="1">
                                            <a:latin typeface="Cambria Math" panose="02040503050406030204" pitchFamily="18" charset="0"/>
                                          </a:rPr>
                                        </m:ctrlPr>
                                      </m:sSubPr>
                                      <m:e>
                                        <m:r>
                                          <a:rPr lang="ru-RU" i="1">
                                            <a:latin typeface="Cambria Math"/>
                                          </a:rPr>
                                          <m:t>𝑢</m:t>
                                        </m:r>
                                      </m:e>
                                      <m:sub>
                                        <m:r>
                                          <a:rPr lang="ru-RU" i="1">
                                            <a:latin typeface="Cambria Math"/>
                                          </a:rPr>
                                          <m:t>2</m:t>
                                        </m:r>
                                        <m:r>
                                          <a:rPr lang="ru-RU" i="1">
                                            <a:latin typeface="Cambria Math"/>
                                          </a:rPr>
                                          <m:t>𝑛</m:t>
                                        </m:r>
                                      </m:sub>
                                    </m:sSub>
                                  </m:e>
                                </m:mr>
                              </m:m>
                            </m:e>
                            <m:e>
                              <m:m>
                                <m:mPr>
                                  <m:mcs>
                                    <m:mc>
                                      <m:mcPr>
                                        <m:count m:val="2"/>
                                        <m:mcJc m:val="center"/>
                                      </m:mcPr>
                                    </m:mc>
                                  </m:mcs>
                                  <m:ctrlPr>
                                    <a:rPr lang="ru-RU" i="1">
                                      <a:latin typeface="Cambria Math" panose="02040503050406030204" pitchFamily="18" charset="0"/>
                                    </a:rPr>
                                  </m:ctrlPr>
                                </m:mPr>
                                <m:mr>
                                  <m:e>
                                    <m:r>
                                      <a:rPr lang="ru-RU" i="1">
                                        <a:latin typeface="Cambria Math"/>
                                      </a:rPr>
                                      <m:t>…</m:t>
                                    </m:r>
                                  </m:e>
                                  <m:e>
                                    <m:r>
                                      <a:rPr lang="ru-RU" i="1">
                                        <a:latin typeface="Cambria Math"/>
                                      </a:rPr>
                                      <m:t>…</m:t>
                                    </m:r>
                                  </m:e>
                                </m:mr>
                                <m:mr>
                                  <m:e>
                                    <m:r>
                                      <a:rPr lang="ru-RU" i="1">
                                        <a:latin typeface="Cambria Math"/>
                                      </a:rPr>
                                      <m:t>0</m:t>
                                    </m:r>
                                  </m:e>
                                  <m:e>
                                    <m:r>
                                      <a:rPr lang="ru-RU" i="1">
                                        <a:latin typeface="Cambria Math"/>
                                      </a:rPr>
                                      <m:t>0</m:t>
                                    </m:r>
                                  </m:e>
                                </m:mr>
                              </m:m>
                              <m:r>
                                <a:rPr lang="ru-RU" i="1">
                                  <a:latin typeface="Cambria Math"/>
                                </a:rPr>
                                <m:t>    </m:t>
                              </m:r>
                              <m:m>
                                <m:mPr>
                                  <m:mcs>
                                    <m:mc>
                                      <m:mcPr>
                                        <m:count m:val="2"/>
                                        <m:mcJc m:val="center"/>
                                      </m:mcPr>
                                    </m:mc>
                                  </m:mcs>
                                  <m:ctrlPr>
                                    <a:rPr lang="ru-RU" i="1">
                                      <a:latin typeface="Cambria Math" panose="02040503050406030204" pitchFamily="18" charset="0"/>
                                    </a:rPr>
                                  </m:ctrlPr>
                                </m:mPr>
                                <m:mr>
                                  <m:e>
                                    <m:r>
                                      <a:rPr lang="ru-RU" i="1">
                                        <a:latin typeface="Cambria Math"/>
                                      </a:rPr>
                                      <m:t>…</m:t>
                                    </m:r>
                                  </m:e>
                                  <m:e>
                                    <m:r>
                                      <a:rPr lang="ru-RU" i="1">
                                        <a:latin typeface="Cambria Math"/>
                                      </a:rPr>
                                      <m:t>…</m:t>
                                    </m:r>
                                  </m:e>
                                </m:mr>
                                <m:mr>
                                  <m:e>
                                    <m:r>
                                      <a:rPr lang="ru-RU" i="1">
                                        <a:latin typeface="Cambria Math"/>
                                      </a:rPr>
                                      <m:t>…</m:t>
                                    </m:r>
                                  </m:e>
                                  <m:e>
                                    <m:r>
                                      <a:rPr lang="ru-RU" i="1">
                                        <a:latin typeface="Cambria Math"/>
                                      </a:rPr>
                                      <m:t>1</m:t>
                                    </m:r>
                                  </m:e>
                                </m:mr>
                              </m:m>
                            </m:e>
                          </m:eqArr>
                        </m:e>
                      </m:d>
                    </m:oMath>
                  </m:oMathPara>
                </a14:m>
                <a:endParaRPr lang="ru-RU" dirty="0"/>
              </a:p>
            </p:txBody>
          </p:sp>
        </mc:Choice>
        <mc:Fallback xmlns="">
          <p:sp>
            <p:nvSpPr>
              <p:cNvPr id="12" name="Прямоугольник 11"/>
              <p:cNvSpPr>
                <a:spLocks noRot="1" noChangeAspect="1" noMove="1" noResize="1" noEditPoints="1" noAdjustHandles="1" noChangeArrowheads="1" noChangeShapeType="1" noTextEdit="1"/>
              </p:cNvSpPr>
              <p:nvPr/>
            </p:nvSpPr>
            <p:spPr>
              <a:xfrm>
                <a:off x="3726074" y="3324297"/>
                <a:ext cx="2628476" cy="911083"/>
              </a:xfrm>
              <a:prstGeom prst="rect">
                <a:avLst/>
              </a:prstGeom>
              <a:blipFill rotWithShape="1">
                <a:blip r:embed="rId14"/>
                <a:stretch>
                  <a:fillRect/>
                </a:stretch>
              </a:blipFill>
            </p:spPr>
            <p:txBody>
              <a:bodyPr/>
              <a:lstStyle/>
              <a:p>
                <a:r>
                  <a:rPr lang="ru-RU">
                    <a:noFill/>
                  </a:rPr>
                  <a:t> </a:t>
                </a:r>
              </a:p>
            </p:txBody>
          </p:sp>
        </mc:Fallback>
      </mc:AlternateContent>
      <p:pic>
        <p:nvPicPr>
          <p:cNvPr id="30781" name="Picture 61"/>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88274" y="2171225"/>
            <a:ext cx="14561380" cy="1424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66"/>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15" name="Объект 14"/>
          <p:cNvGraphicFramePr>
            <a:graphicFrameLocks noChangeAspect="1"/>
          </p:cNvGraphicFramePr>
          <p:nvPr>
            <p:extLst>
              <p:ext uri="{D42A27DB-BD31-4B8C-83A1-F6EECF244321}">
                <p14:modId xmlns:p14="http://schemas.microsoft.com/office/powerpoint/2010/main" val="1358325309"/>
              </p:ext>
            </p:extLst>
          </p:nvPr>
        </p:nvGraphicFramePr>
        <p:xfrm>
          <a:off x="5102238" y="4324667"/>
          <a:ext cx="4403608" cy="1975450"/>
        </p:xfrm>
        <a:graphic>
          <a:graphicData uri="http://schemas.openxmlformats.org/presentationml/2006/ole">
            <mc:AlternateContent xmlns:mc="http://schemas.openxmlformats.org/markup-compatibility/2006">
              <mc:Choice xmlns:v="urn:schemas-microsoft-com:vml" Requires="v">
                <p:oleObj spid="_x0000_s30816" name="Формула" r:id="rId18" imgW="2032000" imgH="914400" progId="Equation.3">
                  <p:embed/>
                </p:oleObj>
              </mc:Choice>
              <mc:Fallback>
                <p:oleObj name="Формула" r:id="rId18" imgW="2032000" imgH="914400" progId="Equation.3">
                  <p:embed/>
                  <p:pic>
                    <p:nvPicPr>
                      <p:cNvPr id="0" name="Object 6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02238" y="4324667"/>
                        <a:ext cx="4403608" cy="1975450"/>
                      </a:xfrm>
                      <a:prstGeom prst="rect">
                        <a:avLst/>
                      </a:prstGeom>
                      <a:solidFill>
                        <a:srgbClr val="FFFFFF"/>
                      </a:solid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503238" y="215909"/>
            <a:ext cx="9056688" cy="5937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dirty="0">
                <a:solidFill>
                  <a:srgbClr val="000000"/>
                </a:solidFill>
              </a:rPr>
              <a:t>Искомый вектор            вычисляется из цепи уравнений</a:t>
            </a:r>
          </a:p>
          <a:p>
            <a:pPr eaLnBrk="1">
              <a:spcAft>
                <a:spcPts val="1425"/>
              </a:spcAft>
              <a:buClrTx/>
            </a:pPr>
            <a:endParaRPr lang="ru-RU" altLang="ru-RU" sz="2400" dirty="0">
              <a:solidFill>
                <a:srgbClr val="000000"/>
              </a:solidFill>
            </a:endParaRPr>
          </a:p>
          <a:p>
            <a:pPr eaLnBrk="1">
              <a:spcAft>
                <a:spcPts val="1425"/>
              </a:spcAft>
              <a:buClrTx/>
            </a:pPr>
            <a:r>
              <a:rPr lang="ru-RU" altLang="ru-RU" sz="2400" dirty="0">
                <a:solidFill>
                  <a:srgbClr val="000000"/>
                </a:solidFill>
              </a:rPr>
              <a:t>Так как матрицы         и         - треугольные, то  </a:t>
            </a:r>
            <a:endParaRPr lang="en-US" altLang="ru-RU" sz="2400" dirty="0">
              <a:solidFill>
                <a:srgbClr val="000000"/>
              </a:solidFill>
            </a:endParaRPr>
          </a:p>
          <a:p>
            <a:pPr eaLnBrk="1">
              <a:spcAft>
                <a:spcPts val="1425"/>
              </a:spcAft>
              <a:buClrTx/>
            </a:pPr>
            <a:endParaRPr lang="en-US" altLang="ru-RU" sz="2400" dirty="0">
              <a:solidFill>
                <a:srgbClr val="000000"/>
              </a:solidFill>
            </a:endParaRPr>
          </a:p>
          <a:p>
            <a:pPr eaLnBrk="1">
              <a:spcAft>
                <a:spcPts val="1425"/>
              </a:spcAft>
              <a:buClrTx/>
            </a:pPr>
            <a:endParaRPr lang="en-US" altLang="ru-RU" sz="2400" dirty="0">
              <a:solidFill>
                <a:srgbClr val="000000"/>
              </a:solidFill>
            </a:endParaRPr>
          </a:p>
          <a:p>
            <a:pPr eaLnBrk="1">
              <a:spcAft>
                <a:spcPts val="1425"/>
              </a:spcAft>
              <a:buClrTx/>
            </a:pPr>
            <a:endParaRPr lang="en-US" altLang="ru-RU" sz="2400" dirty="0">
              <a:solidFill>
                <a:srgbClr val="000000"/>
              </a:solidFill>
            </a:endParaRPr>
          </a:p>
          <a:p>
            <a:pPr eaLnBrk="1">
              <a:spcAft>
                <a:spcPts val="1425"/>
              </a:spcAft>
              <a:buClrTx/>
            </a:pPr>
            <a:endParaRPr lang="en-US" altLang="ru-RU" sz="2400" dirty="0">
              <a:solidFill>
                <a:srgbClr val="000000"/>
              </a:solidFill>
            </a:endParaRPr>
          </a:p>
          <a:p>
            <a:pPr eaLnBrk="1">
              <a:spcAft>
                <a:spcPts val="1425"/>
              </a:spcAft>
              <a:buClrTx/>
            </a:pPr>
            <a:r>
              <a:rPr lang="ru-RU" altLang="ru-RU" sz="2400" dirty="0">
                <a:solidFill>
                  <a:srgbClr val="000000"/>
                </a:solidFill>
              </a:rPr>
              <a:t>и </a:t>
            </a:r>
          </a:p>
          <a:p>
            <a:pPr eaLnBrk="1">
              <a:spcAft>
                <a:spcPts val="1425"/>
              </a:spcAft>
              <a:buClrTx/>
            </a:pPr>
            <a:endParaRPr lang="ru-RU" altLang="ru-RU" sz="2400" dirty="0">
              <a:solidFill>
                <a:srgbClr val="000000"/>
              </a:solidFill>
            </a:endParaRPr>
          </a:p>
        </p:txBody>
      </p:sp>
      <p:sp>
        <p:nvSpPr>
          <p:cNvPr id="2" name="Rectangle 2"/>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186313042"/>
              </p:ext>
            </p:extLst>
          </p:nvPr>
        </p:nvGraphicFramePr>
        <p:xfrm>
          <a:off x="3312123" y="-36587"/>
          <a:ext cx="432048" cy="664689"/>
        </p:xfrm>
        <a:graphic>
          <a:graphicData uri="http://schemas.openxmlformats.org/presentationml/2006/ole">
            <mc:AlternateContent xmlns:mc="http://schemas.openxmlformats.org/markup-compatibility/2006">
              <mc:Choice xmlns:v="urn:schemas-microsoft-com:vml" Requires="v">
                <p:oleObj spid="_x0000_s46171" name="Формула" r:id="rId4" imgW="126890" imgH="190335" progId="Equation.3">
                  <p:embed/>
                </p:oleObj>
              </mc:Choice>
              <mc:Fallback>
                <p:oleObj name="Формула" r:id="rId4" imgW="126890" imgH="190335"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2123" y="-36587"/>
                        <a:ext cx="432048" cy="664689"/>
                      </a:xfrm>
                      <a:prstGeom prst="rect">
                        <a:avLst/>
                      </a:prstGeom>
                      <a:solidFill>
                        <a:srgbClr val="FFFFFF"/>
                      </a:solidFill>
                    </p:spPr>
                  </p:pic>
                </p:oleObj>
              </mc:Fallback>
            </mc:AlternateContent>
          </a:graphicData>
        </a:graphic>
      </p:graphicFrame>
      <p:sp>
        <p:nvSpPr>
          <p:cNvPr id="4" name="Rectangle 4"/>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3124403604"/>
              </p:ext>
            </p:extLst>
          </p:nvPr>
        </p:nvGraphicFramePr>
        <p:xfrm>
          <a:off x="2987476" y="589006"/>
          <a:ext cx="2484884" cy="601603"/>
        </p:xfrm>
        <a:graphic>
          <a:graphicData uri="http://schemas.openxmlformats.org/presentationml/2006/ole">
            <mc:AlternateContent xmlns:mc="http://schemas.openxmlformats.org/markup-compatibility/2006">
              <mc:Choice xmlns:v="urn:schemas-microsoft-com:vml" Requires="v">
                <p:oleObj spid="_x0000_s46172" name="Формула" r:id="rId6" imgW="901309" imgH="215806" progId="Equation.3">
                  <p:embed/>
                </p:oleObj>
              </mc:Choice>
              <mc:Fallback>
                <p:oleObj name="Формула" r:id="rId6" imgW="901309" imgH="215806"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7476" y="589006"/>
                        <a:ext cx="2484884" cy="601603"/>
                      </a:xfrm>
                      <a:prstGeom prst="rect">
                        <a:avLst/>
                      </a:prstGeom>
                      <a:solidFill>
                        <a:srgbClr val="FFFFFF"/>
                      </a:solidFill>
                    </p:spPr>
                  </p:pic>
                </p:oleObj>
              </mc:Fallback>
            </mc:AlternateContent>
          </a:graphicData>
        </a:graphic>
      </p:graphicFrame>
      <p:sp>
        <p:nvSpPr>
          <p:cNvPr id="6" name="Rectangle 6"/>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3594788564"/>
              </p:ext>
            </p:extLst>
          </p:nvPr>
        </p:nvGraphicFramePr>
        <p:xfrm>
          <a:off x="3384136" y="1163554"/>
          <a:ext cx="360039" cy="456051"/>
        </p:xfrm>
        <a:graphic>
          <a:graphicData uri="http://schemas.openxmlformats.org/presentationml/2006/ole">
            <mc:AlternateContent xmlns:mc="http://schemas.openxmlformats.org/markup-compatibility/2006">
              <mc:Choice xmlns:v="urn:schemas-microsoft-com:vml" Requires="v">
                <p:oleObj spid="_x0000_s46173" name="Формула" r:id="rId8" imgW="139579" imgH="177646" progId="Equation.3">
                  <p:embed/>
                </p:oleObj>
              </mc:Choice>
              <mc:Fallback>
                <p:oleObj name="Формула" r:id="rId8" imgW="139579" imgH="177646"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84136" y="1163554"/>
                        <a:ext cx="360039" cy="456051"/>
                      </a:xfrm>
                      <a:prstGeom prst="rect">
                        <a:avLst/>
                      </a:prstGeom>
                      <a:solidFill>
                        <a:srgbClr val="FFFFFF"/>
                      </a:solidFill>
                    </p:spPr>
                  </p:pic>
                </p:oleObj>
              </mc:Fallback>
            </mc:AlternateContent>
          </a:graphicData>
        </a:graphic>
      </p:graphicFrame>
      <p:sp>
        <p:nvSpPr>
          <p:cNvPr id="8" name="Rectangle 8"/>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3369789052"/>
              </p:ext>
            </p:extLst>
          </p:nvPr>
        </p:nvGraphicFramePr>
        <p:xfrm>
          <a:off x="4392248" y="1187550"/>
          <a:ext cx="411955" cy="484653"/>
        </p:xfrm>
        <a:graphic>
          <a:graphicData uri="http://schemas.openxmlformats.org/presentationml/2006/ole">
            <mc:AlternateContent xmlns:mc="http://schemas.openxmlformats.org/markup-compatibility/2006">
              <mc:Choice xmlns:v="urn:schemas-microsoft-com:vml" Requires="v">
                <p:oleObj spid="_x0000_s46174" name="Формула" r:id="rId10" imgW="164957" imgH="190335" progId="Equation.3">
                  <p:embed/>
                </p:oleObj>
              </mc:Choice>
              <mc:Fallback>
                <p:oleObj name="Формула" r:id="rId10" imgW="164957" imgH="190335"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92248" y="1187550"/>
                        <a:ext cx="411955" cy="484653"/>
                      </a:xfrm>
                      <a:prstGeom prst="rect">
                        <a:avLst/>
                      </a:prstGeom>
                      <a:solidFill>
                        <a:srgbClr val="FFFFFF"/>
                      </a:solidFill>
                    </p:spPr>
                  </p:pic>
                </p:oleObj>
              </mc:Fallback>
            </mc:AlternateContent>
          </a:graphicData>
        </a:graphic>
      </p:graphicFrame>
      <p:sp>
        <p:nvSpPr>
          <p:cNvPr id="10" name="Rectangle 10"/>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2768436789"/>
              </p:ext>
            </p:extLst>
          </p:nvPr>
        </p:nvGraphicFramePr>
        <p:xfrm>
          <a:off x="2520032" y="1681726"/>
          <a:ext cx="4543692" cy="2170122"/>
        </p:xfrm>
        <a:graphic>
          <a:graphicData uri="http://schemas.openxmlformats.org/presentationml/2006/ole">
            <mc:AlternateContent xmlns:mc="http://schemas.openxmlformats.org/markup-compatibility/2006">
              <mc:Choice xmlns:v="urn:schemas-microsoft-com:vml" Requires="v">
                <p:oleObj spid="_x0000_s46175" name="Формула" r:id="rId12" imgW="1917700" imgH="914400" progId="Equation.3">
                  <p:embed/>
                </p:oleObj>
              </mc:Choice>
              <mc:Fallback>
                <p:oleObj name="Формула" r:id="rId12" imgW="1917700" imgH="914400"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20032" y="1681726"/>
                        <a:ext cx="4543692" cy="2170122"/>
                      </a:xfrm>
                      <a:prstGeom prst="rect">
                        <a:avLst/>
                      </a:prstGeom>
                      <a:solidFill>
                        <a:srgbClr val="FFFFFF"/>
                      </a:solidFill>
                    </p:spPr>
                  </p:pic>
                </p:oleObj>
              </mc:Fallback>
            </mc:AlternateContent>
          </a:graphicData>
        </a:graphic>
      </p:graphicFrame>
      <p:sp>
        <p:nvSpPr>
          <p:cNvPr id="12" name="Rectangle 12"/>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13" name="Объект 12"/>
          <p:cNvGraphicFramePr>
            <a:graphicFrameLocks noChangeAspect="1"/>
          </p:cNvGraphicFramePr>
          <p:nvPr>
            <p:extLst>
              <p:ext uri="{D42A27DB-BD31-4B8C-83A1-F6EECF244321}">
                <p14:modId xmlns:p14="http://schemas.microsoft.com/office/powerpoint/2010/main" val="2750483759"/>
              </p:ext>
            </p:extLst>
          </p:nvPr>
        </p:nvGraphicFramePr>
        <p:xfrm>
          <a:off x="2664048" y="4427917"/>
          <a:ext cx="4696526" cy="2025377"/>
        </p:xfrm>
        <a:graphic>
          <a:graphicData uri="http://schemas.openxmlformats.org/presentationml/2006/ole">
            <mc:AlternateContent xmlns:mc="http://schemas.openxmlformats.org/markup-compatibility/2006">
              <mc:Choice xmlns:v="urn:schemas-microsoft-com:vml" Requires="v">
                <p:oleObj spid="_x0000_s46176" name="Формула" r:id="rId14" imgW="1524000" imgH="660400" progId="Equation.3">
                  <p:embed/>
                </p:oleObj>
              </mc:Choice>
              <mc:Fallback>
                <p:oleObj name="Формула" r:id="rId14" imgW="1524000" imgH="660400" progId="Equation.3">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64048" y="4427917"/>
                        <a:ext cx="4696526" cy="2025377"/>
                      </a:xfrm>
                      <a:prstGeom prst="rect">
                        <a:avLst/>
                      </a:prstGeom>
                      <a:solidFill>
                        <a:srgbClr val="FFFFFF"/>
                      </a:solid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025" y="303213"/>
            <a:ext cx="3683000" cy="352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971925"/>
            <a:ext cx="2160588" cy="2795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75243" y="3995740"/>
            <a:ext cx="1800225" cy="2879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4"/>
          <p:cNvSpPr txBox="1">
            <a:spLocks noChangeArrowheads="1"/>
          </p:cNvSpPr>
          <p:nvPr/>
        </p:nvSpPr>
        <p:spPr bwMode="auto">
          <a:xfrm>
            <a:off x="4527550" y="1597025"/>
            <a:ext cx="4751388"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7984"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buClrTx/>
              <a:buFontTx/>
              <a:buNone/>
            </a:pPr>
            <a:r>
              <a:rPr lang="ru-RU" altLang="ru-RU" sz="2600">
                <a:solidFill>
                  <a:srgbClr val="000000"/>
                </a:solidFill>
              </a:rPr>
              <a:t>Матрица коэффициентов</a:t>
            </a:r>
          </a:p>
        </p:txBody>
      </p:sp>
      <p:sp>
        <p:nvSpPr>
          <p:cNvPr id="5126" name="Text Box 5"/>
          <p:cNvSpPr txBox="1">
            <a:spLocks noChangeArrowheads="1"/>
          </p:cNvSpPr>
          <p:nvPr/>
        </p:nvSpPr>
        <p:spPr bwMode="auto">
          <a:xfrm>
            <a:off x="2519368" y="4895850"/>
            <a:ext cx="2663825" cy="76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buClrTx/>
              <a:buFontTx/>
              <a:buNone/>
            </a:pPr>
            <a:r>
              <a:rPr lang="ru-RU" altLang="ru-RU" sz="2400">
                <a:solidFill>
                  <a:srgbClr val="000000"/>
                </a:solidFill>
              </a:rPr>
              <a:t>Вектор-столбец правых частей</a:t>
            </a:r>
          </a:p>
        </p:txBody>
      </p:sp>
      <p:sp>
        <p:nvSpPr>
          <p:cNvPr id="5127" name="Text Box 6"/>
          <p:cNvSpPr txBox="1">
            <a:spLocks noChangeArrowheads="1"/>
          </p:cNvSpPr>
          <p:nvPr/>
        </p:nvSpPr>
        <p:spPr bwMode="auto">
          <a:xfrm>
            <a:off x="6983418" y="4679950"/>
            <a:ext cx="2663825" cy="76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buClrTx/>
              <a:buFontTx/>
              <a:buNone/>
            </a:pPr>
            <a:r>
              <a:rPr lang="ru-RU" altLang="ru-RU" sz="2400">
                <a:solidFill>
                  <a:srgbClr val="000000"/>
                </a:solidFill>
              </a:rPr>
              <a:t>Вектор-столбец неизвестных</a:t>
            </a:r>
          </a:p>
        </p:txBody>
      </p:sp>
      <p:sp>
        <p:nvSpPr>
          <p:cNvPr id="5128" name="Line 7"/>
          <p:cNvSpPr>
            <a:spLocks noChangeShapeType="1"/>
          </p:cNvSpPr>
          <p:nvPr/>
        </p:nvSpPr>
        <p:spPr bwMode="auto">
          <a:xfrm>
            <a:off x="360363" y="7199316"/>
            <a:ext cx="9431338" cy="7143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5129" name="Line 8"/>
          <p:cNvSpPr>
            <a:spLocks noChangeShapeType="1"/>
          </p:cNvSpPr>
          <p:nvPr/>
        </p:nvSpPr>
        <p:spPr bwMode="auto">
          <a:xfrm>
            <a:off x="360363" y="252413"/>
            <a:ext cx="9431338" cy="7143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5130" name="Line 9"/>
          <p:cNvSpPr>
            <a:spLocks noChangeShapeType="1"/>
          </p:cNvSpPr>
          <p:nvPr/>
        </p:nvSpPr>
        <p:spPr bwMode="auto">
          <a:xfrm flipV="1">
            <a:off x="360363" y="241304"/>
            <a:ext cx="1588" cy="1498600"/>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503238" y="301634"/>
            <a:ext cx="9056688" cy="124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5400">
                <a:solidFill>
                  <a:srgbClr val="009933"/>
                </a:solidFill>
              </a:rPr>
              <a:t>Метод прогонки.</a:t>
            </a:r>
          </a:p>
        </p:txBody>
      </p:sp>
      <p:sp>
        <p:nvSpPr>
          <p:cNvPr id="32771" name="Text Box 2"/>
          <p:cNvSpPr txBox="1">
            <a:spLocks noChangeArrowheads="1"/>
          </p:cNvSpPr>
          <p:nvPr/>
        </p:nvSpPr>
        <p:spPr bwMode="auto">
          <a:xfrm>
            <a:off x="503238" y="1768478"/>
            <a:ext cx="9056688" cy="438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Этот метод является частным случаем метода Гаусса, который применим к разреженным системам — системам уравнений с трёхдиагональной матрицей.</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503238" y="287344"/>
            <a:ext cx="9055100" cy="5864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indent="-338138"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На главной диагонали стоят элементы                                 , на  </a:t>
            </a:r>
          </a:p>
          <a:p>
            <a:pPr eaLnBrk="1">
              <a:spcAft>
                <a:spcPts val="1425"/>
              </a:spcAft>
              <a:buClrTx/>
            </a:pPr>
            <a:r>
              <a:rPr lang="ru-RU" altLang="ru-RU" sz="2400">
                <a:solidFill>
                  <a:srgbClr val="000000"/>
                </a:solidFill>
              </a:rPr>
              <a:t>верхней диагонали — элементы                                       , на </a:t>
            </a:r>
          </a:p>
          <a:p>
            <a:pPr eaLnBrk="1">
              <a:spcAft>
                <a:spcPts val="1425"/>
              </a:spcAft>
              <a:buClrTx/>
            </a:pPr>
            <a:r>
              <a:rPr lang="ru-RU" altLang="ru-RU" sz="2400">
                <a:solidFill>
                  <a:srgbClr val="000000"/>
                </a:solidFill>
              </a:rPr>
              <a:t>нижней диагонали — элементы                                    . Обычно </a:t>
            </a:r>
          </a:p>
          <a:p>
            <a:pPr eaLnBrk="1">
              <a:spcAft>
                <a:spcPts val="1425"/>
              </a:spcAft>
              <a:buClrTx/>
            </a:pPr>
            <a:r>
              <a:rPr lang="ru-RU" altLang="ru-RU" sz="2400">
                <a:solidFill>
                  <a:srgbClr val="000000"/>
                </a:solidFill>
              </a:rPr>
              <a:t>все коэффициенты          не равны нулю. Элементы матрицы не принадлежащие этим диагоналям равны нулю. </a:t>
            </a: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p:txBody>
      </p:sp>
      <p:sp>
        <p:nvSpPr>
          <p:cNvPr id="33795" name="Rectangle 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3796" name="Object 3"/>
          <p:cNvGraphicFramePr>
            <a:graphicFrameLocks noChangeAspect="1"/>
          </p:cNvGraphicFramePr>
          <p:nvPr/>
        </p:nvGraphicFramePr>
        <p:xfrm>
          <a:off x="287338" y="3203575"/>
          <a:ext cx="9463088" cy="2089150"/>
        </p:xfrm>
        <a:graphic>
          <a:graphicData uri="http://schemas.openxmlformats.org/presentationml/2006/ole">
            <mc:AlternateContent xmlns:mc="http://schemas.openxmlformats.org/markup-compatibility/2006">
              <mc:Choice xmlns:v="urn:schemas-microsoft-com:vml" Requires="v">
                <p:oleObj spid="_x0000_s33890" name="Формула" r:id="rId4" imgW="5656424" imgH="1248017" progId="Equation.3">
                  <p:embed/>
                </p:oleObj>
              </mc:Choice>
              <mc:Fallback>
                <p:oleObj name="Формула" r:id="rId4" imgW="5656424" imgH="1248017"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338" y="3203575"/>
                        <a:ext cx="9463088" cy="20891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797" name="Rectangle 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3798" name="Object 5"/>
          <p:cNvGraphicFramePr>
            <a:graphicFrameLocks noChangeAspect="1"/>
          </p:cNvGraphicFramePr>
          <p:nvPr/>
        </p:nvGraphicFramePr>
        <p:xfrm>
          <a:off x="6813550" y="179388"/>
          <a:ext cx="1898650" cy="504825"/>
        </p:xfrm>
        <a:graphic>
          <a:graphicData uri="http://schemas.openxmlformats.org/presentationml/2006/ole">
            <mc:AlternateContent xmlns:mc="http://schemas.openxmlformats.org/markup-compatibility/2006">
              <mc:Choice xmlns:v="urn:schemas-microsoft-com:vml" Requires="v">
                <p:oleObj spid="_x0000_s33891" name="Формула" r:id="rId6" imgW="768485" imgH="193853" progId="Equation.3">
                  <p:embed/>
                </p:oleObj>
              </mc:Choice>
              <mc:Fallback>
                <p:oleObj name="Формула" r:id="rId6" imgW="768485" imgH="193853"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13550" y="179388"/>
                        <a:ext cx="1898650" cy="504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799" name="Rectangle 6"/>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3800" name="Object 7"/>
          <p:cNvGraphicFramePr>
            <a:graphicFrameLocks noChangeAspect="1"/>
          </p:cNvGraphicFramePr>
          <p:nvPr/>
        </p:nvGraphicFramePr>
        <p:xfrm>
          <a:off x="5472112" y="611188"/>
          <a:ext cx="2195513" cy="504825"/>
        </p:xfrm>
        <a:graphic>
          <a:graphicData uri="http://schemas.openxmlformats.org/presentationml/2006/ole">
            <mc:AlternateContent xmlns:mc="http://schemas.openxmlformats.org/markup-compatibility/2006">
              <mc:Choice xmlns:v="urn:schemas-microsoft-com:vml" Requires="v">
                <p:oleObj spid="_x0000_s33892" name="Формула" r:id="rId8" imgW="886692" imgH="194219" progId="Equation.3">
                  <p:embed/>
                </p:oleObj>
              </mc:Choice>
              <mc:Fallback>
                <p:oleObj name="Формула" r:id="rId8" imgW="886692" imgH="194219"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72112" y="611188"/>
                        <a:ext cx="2195513" cy="504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801" name="Rectangle 8"/>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3802" name="Object 9"/>
          <p:cNvGraphicFramePr>
            <a:graphicFrameLocks noChangeAspect="1"/>
          </p:cNvGraphicFramePr>
          <p:nvPr/>
        </p:nvGraphicFramePr>
        <p:xfrm>
          <a:off x="5805488" y="1187451"/>
          <a:ext cx="1898650" cy="504825"/>
        </p:xfrm>
        <a:graphic>
          <a:graphicData uri="http://schemas.openxmlformats.org/presentationml/2006/ole">
            <mc:AlternateContent xmlns:mc="http://schemas.openxmlformats.org/markup-compatibility/2006">
              <mc:Choice xmlns:v="urn:schemas-microsoft-com:vml" Requires="v">
                <p:oleObj spid="_x0000_s33893" name="Формула" r:id="rId10" imgW="772588" imgH="194219" progId="Equation.3">
                  <p:embed/>
                </p:oleObj>
              </mc:Choice>
              <mc:Fallback>
                <p:oleObj name="Формула" r:id="rId10" imgW="772588" imgH="194219" progId="Equation.3">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05488" y="1187451"/>
                        <a:ext cx="1898650" cy="504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803" name="Rectangle 10"/>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3804" name="Object 11"/>
          <p:cNvGraphicFramePr>
            <a:graphicFrameLocks noChangeAspect="1"/>
          </p:cNvGraphicFramePr>
          <p:nvPr/>
        </p:nvGraphicFramePr>
        <p:xfrm>
          <a:off x="3384550" y="1835158"/>
          <a:ext cx="431800" cy="449263"/>
        </p:xfrm>
        <a:graphic>
          <a:graphicData uri="http://schemas.openxmlformats.org/presentationml/2006/ole">
            <mc:AlternateContent xmlns:mc="http://schemas.openxmlformats.org/markup-compatibility/2006">
              <mc:Choice xmlns:v="urn:schemas-microsoft-com:vml" Requires="v">
                <p:oleObj spid="_x0000_s33894" name="Формула" r:id="rId12" imgW="182880" imgH="193853" progId="Equation.3">
                  <p:embed/>
                </p:oleObj>
              </mc:Choice>
              <mc:Fallback>
                <p:oleObj name="Формула" r:id="rId12" imgW="182880" imgH="193853" progId="Equation.3">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84550" y="1835158"/>
                        <a:ext cx="431800" cy="449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503238" y="431809"/>
            <a:ext cx="9055100" cy="571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indent="-338138"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Из первого уравнения можно выразить               через          . Подставив        во второе уравнение  можно выразить    через         и так далее. Следовательно, каждое  неизвестное можно выразить через             неизвестное, т. е.</a:t>
            </a: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r>
              <a:rPr lang="ru-RU" altLang="ru-RU" sz="2400">
                <a:solidFill>
                  <a:srgbClr val="000000"/>
                </a:solidFill>
              </a:rPr>
              <a:t>Из первого уравнения следует</a:t>
            </a: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r>
              <a:rPr lang="ru-RU" altLang="ru-RU" sz="2400">
                <a:solidFill>
                  <a:srgbClr val="000000"/>
                </a:solidFill>
              </a:rPr>
              <a:t>но  ,                                 следовательно,</a:t>
            </a: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p:txBody>
      </p:sp>
      <p:sp>
        <p:nvSpPr>
          <p:cNvPr id="34819" name="Rectangle 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20" name="Object 3"/>
          <p:cNvGraphicFramePr>
            <a:graphicFrameLocks noChangeAspect="1"/>
          </p:cNvGraphicFramePr>
          <p:nvPr/>
        </p:nvGraphicFramePr>
        <p:xfrm>
          <a:off x="6335712" y="395288"/>
          <a:ext cx="461963" cy="431800"/>
        </p:xfrm>
        <a:graphic>
          <a:graphicData uri="http://schemas.openxmlformats.org/presentationml/2006/ole">
            <mc:AlternateContent xmlns:mc="http://schemas.openxmlformats.org/markup-compatibility/2006">
              <mc:Choice xmlns:v="urn:schemas-microsoft-com:vml" Requires="v">
                <p:oleObj spid="_x0000_s35028" name="Формула" r:id="rId4" imgW="204094" imgH="193853" progId="Equation.3">
                  <p:embed/>
                </p:oleObj>
              </mc:Choice>
              <mc:Fallback>
                <p:oleObj name="Формула" r:id="rId4" imgW="204094" imgH="193853"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5712" y="395288"/>
                        <a:ext cx="461963" cy="431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1" name="Rectangle 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22" name="Object 5"/>
          <p:cNvGraphicFramePr>
            <a:graphicFrameLocks noChangeAspect="1"/>
          </p:cNvGraphicFramePr>
          <p:nvPr/>
        </p:nvGraphicFramePr>
        <p:xfrm>
          <a:off x="8353425" y="395288"/>
          <a:ext cx="431800" cy="404812"/>
        </p:xfrm>
        <a:graphic>
          <a:graphicData uri="http://schemas.openxmlformats.org/presentationml/2006/ole">
            <mc:AlternateContent xmlns:mc="http://schemas.openxmlformats.org/markup-compatibility/2006">
              <mc:Choice xmlns:v="urn:schemas-microsoft-com:vml" Requires="v">
                <p:oleObj spid="_x0000_s35029" name="Формула" r:id="rId6" imgW="204826" imgH="194219" progId="Equation.3">
                  <p:embed/>
                </p:oleObj>
              </mc:Choice>
              <mc:Fallback>
                <p:oleObj name="Формула" r:id="rId6" imgW="204826" imgH="194219"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53425" y="395288"/>
                        <a:ext cx="431800" cy="4048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3" name="Rectangle 6"/>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24" name="Object 7"/>
          <p:cNvGraphicFramePr>
            <a:graphicFrameLocks noChangeAspect="1"/>
          </p:cNvGraphicFramePr>
          <p:nvPr/>
        </p:nvGraphicFramePr>
        <p:xfrm>
          <a:off x="2447925" y="755652"/>
          <a:ext cx="488950" cy="457201"/>
        </p:xfrm>
        <a:graphic>
          <a:graphicData uri="http://schemas.openxmlformats.org/presentationml/2006/ole">
            <mc:AlternateContent xmlns:mc="http://schemas.openxmlformats.org/markup-compatibility/2006">
              <mc:Choice xmlns:v="urn:schemas-microsoft-com:vml" Requires="v">
                <p:oleObj spid="_x0000_s35030" name="Формула" r:id="rId8" imgW="204094" imgH="193853" progId="Equation.3">
                  <p:embed/>
                </p:oleObj>
              </mc:Choice>
              <mc:Fallback>
                <p:oleObj name="Формула" r:id="rId8" imgW="204094" imgH="193853"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7925" y="755652"/>
                        <a:ext cx="488950" cy="4572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5" name="Rectangle 8"/>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26" name="Object 9"/>
          <p:cNvGraphicFramePr>
            <a:graphicFrameLocks noChangeAspect="1"/>
          </p:cNvGraphicFramePr>
          <p:nvPr/>
        </p:nvGraphicFramePr>
        <p:xfrm>
          <a:off x="8569325" y="755650"/>
          <a:ext cx="503238" cy="471488"/>
        </p:xfrm>
        <a:graphic>
          <a:graphicData uri="http://schemas.openxmlformats.org/presentationml/2006/ole">
            <mc:AlternateContent xmlns:mc="http://schemas.openxmlformats.org/markup-compatibility/2006">
              <mc:Choice xmlns:v="urn:schemas-microsoft-com:vml" Requires="v">
                <p:oleObj spid="_x0000_s35031" name="Формула" r:id="rId9" imgW="204826" imgH="194219" progId="Equation.3">
                  <p:embed/>
                </p:oleObj>
              </mc:Choice>
              <mc:Fallback>
                <p:oleObj name="Формула" r:id="rId9" imgW="204826" imgH="194219"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9325" y="755650"/>
                        <a:ext cx="503238" cy="4714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7" name="Rectangle 10"/>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28" name="Object 11"/>
          <p:cNvGraphicFramePr>
            <a:graphicFrameLocks noChangeAspect="1"/>
          </p:cNvGraphicFramePr>
          <p:nvPr/>
        </p:nvGraphicFramePr>
        <p:xfrm>
          <a:off x="1800225" y="1125538"/>
          <a:ext cx="503238" cy="471487"/>
        </p:xfrm>
        <a:graphic>
          <a:graphicData uri="http://schemas.openxmlformats.org/presentationml/2006/ole">
            <mc:AlternateContent xmlns:mc="http://schemas.openxmlformats.org/markup-compatibility/2006">
              <mc:Choice xmlns:v="urn:schemas-microsoft-com:vml" Requires="v">
                <p:oleObj spid="_x0000_s35032" name="Формула" r:id="rId10" imgW="205557" imgH="194219" progId="Equation.3">
                  <p:embed/>
                </p:oleObj>
              </mc:Choice>
              <mc:Fallback>
                <p:oleObj name="Формула" r:id="rId10" imgW="205557" imgH="194219"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00225" y="1125538"/>
                        <a:ext cx="503238" cy="4714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9" name="Rectangle 1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30" name="Object 13"/>
          <p:cNvGraphicFramePr>
            <a:graphicFrameLocks noChangeAspect="1"/>
          </p:cNvGraphicFramePr>
          <p:nvPr/>
        </p:nvGraphicFramePr>
        <p:xfrm>
          <a:off x="7848600" y="1089033"/>
          <a:ext cx="431800" cy="449263"/>
        </p:xfrm>
        <a:graphic>
          <a:graphicData uri="http://schemas.openxmlformats.org/presentationml/2006/ole">
            <mc:AlternateContent xmlns:mc="http://schemas.openxmlformats.org/markup-compatibility/2006">
              <mc:Choice xmlns:v="urn:schemas-microsoft-com:vml" Requires="v">
                <p:oleObj spid="_x0000_s35033" name="Формула" r:id="rId12" imgW="185806" imgH="194219" progId="Equation.3">
                  <p:embed/>
                </p:oleObj>
              </mc:Choice>
              <mc:Fallback>
                <p:oleObj name="Формула" r:id="rId12" imgW="185806" imgH="194219" progId="Equation.3">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48600" y="1089033"/>
                        <a:ext cx="431800" cy="449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31" name="Rectangle 1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32" name="Object 15"/>
          <p:cNvGraphicFramePr>
            <a:graphicFrameLocks noChangeAspect="1"/>
          </p:cNvGraphicFramePr>
          <p:nvPr/>
        </p:nvGraphicFramePr>
        <p:xfrm>
          <a:off x="6035675" y="1403350"/>
          <a:ext cx="733425" cy="461963"/>
        </p:xfrm>
        <a:graphic>
          <a:graphicData uri="http://schemas.openxmlformats.org/presentationml/2006/ole">
            <mc:AlternateContent xmlns:mc="http://schemas.openxmlformats.org/markup-compatibility/2006">
              <mc:Choice xmlns:v="urn:schemas-microsoft-com:vml" Requires="v">
                <p:oleObj spid="_x0000_s35034" name="Формула" r:id="rId14" imgW="298228" imgH="194219" progId="Equation.3">
                  <p:embed/>
                </p:oleObj>
              </mc:Choice>
              <mc:Fallback>
                <p:oleObj name="Формула" r:id="rId14" imgW="298228" imgH="194219" progId="Equation.3">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35675" y="1403350"/>
                        <a:ext cx="733425" cy="461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33" name="Rectangle 16"/>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34" name="Object 17"/>
          <p:cNvGraphicFramePr>
            <a:graphicFrameLocks noChangeAspect="1"/>
          </p:cNvGraphicFramePr>
          <p:nvPr/>
        </p:nvGraphicFramePr>
        <p:xfrm>
          <a:off x="1457327" y="1979613"/>
          <a:ext cx="5167313" cy="576262"/>
        </p:xfrm>
        <a:graphic>
          <a:graphicData uri="http://schemas.openxmlformats.org/presentationml/2006/ole">
            <mc:AlternateContent xmlns:mc="http://schemas.openxmlformats.org/markup-compatibility/2006">
              <mc:Choice xmlns:v="urn:schemas-microsoft-com:vml" Requires="v">
                <p:oleObj spid="_x0000_s35035" name="Формула" r:id="rId16" imgW="2107370" imgH="193853" progId="Equation.3">
                  <p:embed/>
                </p:oleObj>
              </mc:Choice>
              <mc:Fallback>
                <p:oleObj name="Формула" r:id="rId16" imgW="2107370" imgH="193853" progId="Equation.3">
                  <p:embed/>
                  <p:pic>
                    <p:nvPicPr>
                      <p:cNvPr id="0" name="Object 1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57327" y="1979613"/>
                        <a:ext cx="5167313" cy="5762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35" name="Rectangle 18"/>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36" name="Object 19"/>
          <p:cNvGraphicFramePr>
            <a:graphicFrameLocks noChangeAspect="1"/>
          </p:cNvGraphicFramePr>
          <p:nvPr/>
        </p:nvGraphicFramePr>
        <p:xfrm>
          <a:off x="2927352" y="3459169"/>
          <a:ext cx="2544763" cy="1041400"/>
        </p:xfrm>
        <a:graphic>
          <a:graphicData uri="http://schemas.openxmlformats.org/presentationml/2006/ole">
            <mc:AlternateContent xmlns:mc="http://schemas.openxmlformats.org/markup-compatibility/2006">
              <mc:Choice xmlns:v="urn:schemas-microsoft-com:vml" Requires="v">
                <p:oleObj spid="_x0000_s35036" name="Формула" r:id="rId18" imgW="1031132" imgH="412714" progId="Equation.3">
                  <p:embed/>
                </p:oleObj>
              </mc:Choice>
              <mc:Fallback>
                <p:oleObj name="Формула" r:id="rId18" imgW="1031132" imgH="412714" progId="Equation.3">
                  <p:embed/>
                  <p:pic>
                    <p:nvPicPr>
                      <p:cNvPr id="0"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927352" y="3459169"/>
                        <a:ext cx="2544763" cy="1041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37" name="Rectangle 20"/>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38" name="Object 21"/>
          <p:cNvGraphicFramePr>
            <a:graphicFrameLocks noChangeAspect="1"/>
          </p:cNvGraphicFramePr>
          <p:nvPr/>
        </p:nvGraphicFramePr>
        <p:xfrm>
          <a:off x="1295400" y="4510092"/>
          <a:ext cx="2171700" cy="493712"/>
        </p:xfrm>
        <a:graphic>
          <a:graphicData uri="http://schemas.openxmlformats.org/presentationml/2006/ole">
            <mc:AlternateContent xmlns:mc="http://schemas.openxmlformats.org/markup-compatibility/2006">
              <mc:Choice xmlns:v="urn:schemas-microsoft-com:vml" Requires="v">
                <p:oleObj spid="_x0000_s35037" name="Формула" r:id="rId20" imgW="913072" imgH="194219" progId="Equation.3">
                  <p:embed/>
                </p:oleObj>
              </mc:Choice>
              <mc:Fallback>
                <p:oleObj name="Формула" r:id="rId20" imgW="913072" imgH="194219" progId="Equation.3">
                  <p:embed/>
                  <p:pic>
                    <p:nvPicPr>
                      <p:cNvPr id="0" name="Object 2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295400" y="4510092"/>
                        <a:ext cx="2171700" cy="4937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39" name="Rectangle 2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4840" name="Object 23"/>
          <p:cNvGraphicFramePr>
            <a:graphicFrameLocks noChangeAspect="1"/>
          </p:cNvGraphicFramePr>
          <p:nvPr/>
        </p:nvGraphicFramePr>
        <p:xfrm>
          <a:off x="2879727" y="5148266"/>
          <a:ext cx="2932113" cy="1079500"/>
        </p:xfrm>
        <a:graphic>
          <a:graphicData uri="http://schemas.openxmlformats.org/presentationml/2006/ole">
            <mc:AlternateContent xmlns:mc="http://schemas.openxmlformats.org/markup-compatibility/2006">
              <mc:Choice xmlns:v="urn:schemas-microsoft-com:vml" Requires="v">
                <p:oleObj spid="_x0000_s35038" name="Формула" r:id="rId22" imgW="1354132" imgH="412714" progId="Equation.3">
                  <p:embed/>
                </p:oleObj>
              </mc:Choice>
              <mc:Fallback>
                <p:oleObj name="Формула" r:id="rId22" imgW="1354132" imgH="412714" progId="Equation.3">
                  <p:embed/>
                  <p:pic>
                    <p:nvPicPr>
                      <p:cNvPr id="0" name="Object 2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879727" y="5148266"/>
                        <a:ext cx="2932113" cy="1079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503238" y="215905"/>
            <a:ext cx="9055100" cy="5935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indent="-338138"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Далее, полученное значение            подставим во второе уравнение</a:t>
            </a:r>
          </a:p>
          <a:p>
            <a:pPr eaLnBrk="1">
              <a:spcAft>
                <a:spcPts val="1425"/>
              </a:spcAft>
              <a:buClrTx/>
            </a:pPr>
            <a:endParaRPr lang="ru-RU" altLang="ru-RU" sz="2400">
              <a:solidFill>
                <a:srgbClr val="000000"/>
              </a:solidFill>
            </a:endParaRPr>
          </a:p>
        </p:txBody>
      </p:sp>
      <p:sp>
        <p:nvSpPr>
          <p:cNvPr id="35843" name="Rectangle 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5844" name="Object 3"/>
          <p:cNvGraphicFramePr>
            <a:graphicFrameLocks noChangeAspect="1"/>
          </p:cNvGraphicFramePr>
          <p:nvPr>
            <p:extLst>
              <p:ext uri="{D42A27DB-BD31-4B8C-83A1-F6EECF244321}">
                <p14:modId xmlns:p14="http://schemas.microsoft.com/office/powerpoint/2010/main" val="855776594"/>
              </p:ext>
            </p:extLst>
          </p:nvPr>
        </p:nvGraphicFramePr>
        <p:xfrm>
          <a:off x="4803816" y="126439"/>
          <a:ext cx="596540" cy="557063"/>
        </p:xfrm>
        <a:graphic>
          <a:graphicData uri="http://schemas.openxmlformats.org/presentationml/2006/ole">
            <mc:AlternateContent xmlns:mc="http://schemas.openxmlformats.org/markup-compatibility/2006">
              <mc:Choice xmlns:v="urn:schemas-microsoft-com:vml" Requires="v">
                <p:oleObj spid="_x0000_s35957" name="Формула" r:id="rId4" imgW="204094" imgH="193853" progId="Equation.3">
                  <p:embed/>
                </p:oleObj>
              </mc:Choice>
              <mc:Fallback>
                <p:oleObj name="Формула" r:id="rId4" imgW="204094" imgH="193853"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3816" y="126439"/>
                        <a:ext cx="596540" cy="557063"/>
                      </a:xfrm>
                      <a:prstGeom prst="rect">
                        <a:avLst/>
                      </a:prstGeom>
                      <a:noFill/>
                      <a:ln>
                        <a:noFill/>
                      </a:ln>
                      <a:effectLst/>
                    </p:spPr>
                  </p:pic>
                </p:oleObj>
              </mc:Fallback>
            </mc:AlternateContent>
          </a:graphicData>
        </a:graphic>
      </p:graphicFrame>
      <p:sp>
        <p:nvSpPr>
          <p:cNvPr id="35845" name="Rectangle 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5846" name="Object 5"/>
          <p:cNvGraphicFramePr>
            <a:graphicFrameLocks noChangeAspect="1"/>
          </p:cNvGraphicFramePr>
          <p:nvPr/>
        </p:nvGraphicFramePr>
        <p:xfrm>
          <a:off x="2447925" y="971559"/>
          <a:ext cx="4953000" cy="576263"/>
        </p:xfrm>
        <a:graphic>
          <a:graphicData uri="http://schemas.openxmlformats.org/presentationml/2006/ole">
            <mc:AlternateContent xmlns:mc="http://schemas.openxmlformats.org/markup-compatibility/2006">
              <mc:Choice xmlns:v="urn:schemas-microsoft-com:vml" Requires="v">
                <p:oleObj spid="_x0000_s35958" name="Формула" r:id="rId6" imgW="1923761" imgH="197145" progId="Equation.3">
                  <p:embed/>
                </p:oleObj>
              </mc:Choice>
              <mc:Fallback>
                <p:oleObj name="Формула" r:id="rId6" imgW="1923761" imgH="197145"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7925" y="971559"/>
                        <a:ext cx="4953000" cy="5762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7" name="Rectangle 6"/>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5848" name="Object 7"/>
          <p:cNvGraphicFramePr>
            <a:graphicFrameLocks noChangeAspect="1"/>
          </p:cNvGraphicFramePr>
          <p:nvPr/>
        </p:nvGraphicFramePr>
        <p:xfrm>
          <a:off x="2232025" y="1835150"/>
          <a:ext cx="3455988" cy="1008062"/>
        </p:xfrm>
        <a:graphic>
          <a:graphicData uri="http://schemas.openxmlformats.org/presentationml/2006/ole">
            <mc:AlternateContent xmlns:mc="http://schemas.openxmlformats.org/markup-compatibility/2006">
              <mc:Choice xmlns:v="urn:schemas-microsoft-com:vml" Requires="v">
                <p:oleObj spid="_x0000_s35959" name="Формула" r:id="rId8" imgW="1416999" imgH="412714" progId="Equation.3">
                  <p:embed/>
                </p:oleObj>
              </mc:Choice>
              <mc:Fallback>
                <p:oleObj name="Формула" r:id="rId8" imgW="1416999" imgH="412714"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32025" y="1835150"/>
                        <a:ext cx="3455988" cy="1008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9" name="Rectangle 8"/>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5850" name="Object 9"/>
          <p:cNvGraphicFramePr>
            <a:graphicFrameLocks noChangeAspect="1"/>
          </p:cNvGraphicFramePr>
          <p:nvPr/>
        </p:nvGraphicFramePr>
        <p:xfrm>
          <a:off x="2232027" y="3203575"/>
          <a:ext cx="2532063" cy="566738"/>
        </p:xfrm>
        <a:graphic>
          <a:graphicData uri="http://schemas.openxmlformats.org/presentationml/2006/ole">
            <mc:AlternateContent xmlns:mc="http://schemas.openxmlformats.org/markup-compatibility/2006">
              <mc:Choice xmlns:v="urn:schemas-microsoft-com:vml" Requires="v">
                <p:oleObj spid="_x0000_s35960" name="Формула" r:id="rId10" imgW="913811" imgH="193853" progId="Equation.3">
                  <p:embed/>
                </p:oleObj>
              </mc:Choice>
              <mc:Fallback>
                <p:oleObj name="Формула" r:id="rId10" imgW="913811" imgH="193853" progId="Equation.3">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32027" y="3203575"/>
                        <a:ext cx="2532063" cy="5667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1" name="Rectangle 10"/>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5852" name="Object 11"/>
          <p:cNvGraphicFramePr>
            <a:graphicFrameLocks noChangeAspect="1"/>
          </p:cNvGraphicFramePr>
          <p:nvPr/>
        </p:nvGraphicFramePr>
        <p:xfrm>
          <a:off x="1289050" y="4500572"/>
          <a:ext cx="6630988" cy="1146175"/>
        </p:xfrm>
        <a:graphic>
          <a:graphicData uri="http://schemas.openxmlformats.org/presentationml/2006/ole">
            <mc:AlternateContent xmlns:mc="http://schemas.openxmlformats.org/markup-compatibility/2006">
              <mc:Choice xmlns:v="urn:schemas-microsoft-com:vml" Requires="v">
                <p:oleObj spid="_x0000_s35961" name="Формула" r:id="rId12" imgW="2741599" imgH="434584" progId="Equation.3">
                  <p:embed/>
                </p:oleObj>
              </mc:Choice>
              <mc:Fallback>
                <p:oleObj name="Формула" r:id="rId12" imgW="2741599" imgH="434584" progId="Equation.3">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89050" y="4500572"/>
                        <a:ext cx="6630988" cy="1146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3" name="Rectangle 1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5854" name="Object 13"/>
          <p:cNvGraphicFramePr>
            <a:graphicFrameLocks noChangeAspect="1"/>
          </p:cNvGraphicFramePr>
          <p:nvPr/>
        </p:nvGraphicFramePr>
        <p:xfrm>
          <a:off x="0" y="0"/>
          <a:ext cx="198438" cy="206375"/>
        </p:xfrm>
        <a:graphic>
          <a:graphicData uri="http://schemas.openxmlformats.org/presentationml/2006/ole">
            <mc:AlternateContent xmlns:mc="http://schemas.openxmlformats.org/markup-compatibility/2006">
              <mc:Choice xmlns:v="urn:schemas-microsoft-com:vml" Requires="v">
                <p:oleObj spid="_x0000_s35962" name="Формула" r:id="rId14" imgW="204094" imgH="205191" progId="Equation.3">
                  <p:embed/>
                </p:oleObj>
              </mc:Choice>
              <mc:Fallback>
                <p:oleObj name="Формула" r:id="rId14" imgW="204094" imgH="205191" progId="Equation.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98438" cy="206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503238" y="611193"/>
            <a:ext cx="9055100" cy="5864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indent="-338138"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dirty="0">
                <a:solidFill>
                  <a:srgbClr val="000000"/>
                </a:solidFill>
              </a:rPr>
              <a:t>Аналогично вычисляются остальные коэффициенты</a:t>
            </a:r>
          </a:p>
          <a:p>
            <a:pPr eaLnBrk="1">
              <a:spcAft>
                <a:spcPts val="1425"/>
              </a:spcAft>
              <a:buClrTx/>
            </a:pPr>
            <a:endParaRPr lang="ru-RU" altLang="ru-RU" sz="2400" dirty="0">
              <a:solidFill>
                <a:srgbClr val="000000"/>
              </a:solidFill>
            </a:endParaRPr>
          </a:p>
          <a:p>
            <a:pPr eaLnBrk="1">
              <a:spcAft>
                <a:spcPts val="1425"/>
              </a:spcAft>
              <a:buClrTx/>
            </a:pPr>
            <a:endParaRPr lang="ru-RU" altLang="ru-RU" sz="2400" dirty="0">
              <a:solidFill>
                <a:srgbClr val="000000"/>
              </a:solidFill>
            </a:endParaRPr>
          </a:p>
          <a:p>
            <a:pPr eaLnBrk="1">
              <a:spcAft>
                <a:spcPts val="1425"/>
              </a:spcAft>
              <a:buClrTx/>
            </a:pPr>
            <a:r>
              <a:rPr lang="ru-RU" altLang="ru-RU" sz="2400" dirty="0">
                <a:solidFill>
                  <a:srgbClr val="000000"/>
                </a:solidFill>
              </a:rPr>
              <a:t>Этот этап расчёта — прямая прогонка — вычисление </a:t>
            </a:r>
            <a:r>
              <a:rPr lang="ru-RU" altLang="ru-RU" sz="2400" dirty="0" err="1">
                <a:solidFill>
                  <a:srgbClr val="000000"/>
                </a:solidFill>
              </a:rPr>
              <a:t>прогоночных</a:t>
            </a:r>
            <a:r>
              <a:rPr lang="ru-RU" altLang="ru-RU" sz="2400" dirty="0">
                <a:solidFill>
                  <a:srgbClr val="000000"/>
                </a:solidFill>
              </a:rPr>
              <a:t> коэффициентов</a:t>
            </a:r>
          </a:p>
          <a:p>
            <a:pPr eaLnBrk="1">
              <a:spcAft>
                <a:spcPts val="1425"/>
              </a:spcAft>
              <a:buClrTx/>
            </a:pPr>
            <a:r>
              <a:rPr lang="ru-RU" altLang="ru-RU" sz="2400" dirty="0">
                <a:solidFill>
                  <a:srgbClr val="000000"/>
                </a:solidFill>
              </a:rPr>
              <a:t>Обратная прогонка состоит из последовательного вычисления неизвестных         . Сначала определяется       .  </a:t>
            </a:r>
          </a:p>
          <a:p>
            <a:pPr eaLnBrk="1">
              <a:spcAft>
                <a:spcPts val="1425"/>
              </a:spcAft>
              <a:buClrTx/>
            </a:pPr>
            <a:r>
              <a:rPr lang="ru-RU" altLang="ru-RU" sz="2400" dirty="0">
                <a:solidFill>
                  <a:srgbClr val="000000"/>
                </a:solidFill>
              </a:rPr>
              <a:t>При                  следует</a:t>
            </a:r>
          </a:p>
          <a:p>
            <a:pPr eaLnBrk="1">
              <a:spcAft>
                <a:spcPts val="1425"/>
              </a:spcAft>
              <a:buClrTx/>
            </a:pPr>
            <a:endParaRPr lang="ru-RU" altLang="ru-RU" sz="2400" dirty="0">
              <a:solidFill>
                <a:srgbClr val="000000"/>
              </a:solidFill>
            </a:endParaRPr>
          </a:p>
        </p:txBody>
      </p:sp>
      <p:sp>
        <p:nvSpPr>
          <p:cNvPr id="36867" name="Rectangle 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6868" name="Object 3"/>
          <p:cNvGraphicFramePr>
            <a:graphicFrameLocks noChangeAspect="1"/>
          </p:cNvGraphicFramePr>
          <p:nvPr>
            <p:extLst>
              <p:ext uri="{D42A27DB-BD31-4B8C-83A1-F6EECF244321}">
                <p14:modId xmlns:p14="http://schemas.microsoft.com/office/powerpoint/2010/main" val="3917953543"/>
              </p:ext>
            </p:extLst>
          </p:nvPr>
        </p:nvGraphicFramePr>
        <p:xfrm>
          <a:off x="935856" y="1043583"/>
          <a:ext cx="8166100" cy="1008062"/>
        </p:xfrm>
        <a:graphic>
          <a:graphicData uri="http://schemas.openxmlformats.org/presentationml/2006/ole">
            <mc:AlternateContent xmlns:mc="http://schemas.openxmlformats.org/markup-compatibility/2006">
              <mc:Choice xmlns:v="urn:schemas-microsoft-com:vml" Requires="v">
                <p:oleObj spid="_x0000_s36981" name="Формула" r:id="rId4" imgW="3856939" imgH="434584" progId="Equation.3">
                  <p:embed/>
                </p:oleObj>
              </mc:Choice>
              <mc:Fallback>
                <p:oleObj name="Формула" r:id="rId4" imgW="3856939" imgH="434584"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5856" y="1043583"/>
                        <a:ext cx="8166100" cy="1008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69" name="Rectangle 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6870" name="Object 5"/>
          <p:cNvGraphicFramePr>
            <a:graphicFrameLocks noChangeAspect="1"/>
          </p:cNvGraphicFramePr>
          <p:nvPr>
            <p:extLst>
              <p:ext uri="{D42A27DB-BD31-4B8C-83A1-F6EECF244321}">
                <p14:modId xmlns:p14="http://schemas.microsoft.com/office/powerpoint/2010/main" val="2690603023"/>
              </p:ext>
            </p:extLst>
          </p:nvPr>
        </p:nvGraphicFramePr>
        <p:xfrm>
          <a:off x="5042272" y="2555710"/>
          <a:ext cx="876300" cy="433387"/>
        </p:xfrm>
        <a:graphic>
          <a:graphicData uri="http://schemas.openxmlformats.org/presentationml/2006/ole">
            <mc:AlternateContent xmlns:mc="http://schemas.openxmlformats.org/markup-compatibility/2006">
              <mc:Choice xmlns:v="urn:schemas-microsoft-com:vml" Requires="v">
                <p:oleObj spid="_x0000_s36982" name="Формула" r:id="rId6" imgW="444238" imgH="193853" progId="Equation.3">
                  <p:embed/>
                </p:oleObj>
              </mc:Choice>
              <mc:Fallback>
                <p:oleObj name="Формула" r:id="rId6" imgW="444238" imgH="193853"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42272" y="2555710"/>
                        <a:ext cx="876300" cy="4333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71" name="Rectangle 6"/>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6872" name="Object 7"/>
          <p:cNvGraphicFramePr>
            <a:graphicFrameLocks noChangeAspect="1"/>
          </p:cNvGraphicFramePr>
          <p:nvPr>
            <p:extLst>
              <p:ext uri="{D42A27DB-BD31-4B8C-83A1-F6EECF244321}">
                <p14:modId xmlns:p14="http://schemas.microsoft.com/office/powerpoint/2010/main" val="3662702018"/>
              </p:ext>
            </p:extLst>
          </p:nvPr>
        </p:nvGraphicFramePr>
        <p:xfrm>
          <a:off x="2736064" y="3323203"/>
          <a:ext cx="575245" cy="600650"/>
        </p:xfrm>
        <a:graphic>
          <a:graphicData uri="http://schemas.openxmlformats.org/presentationml/2006/ole">
            <mc:AlternateContent xmlns:mc="http://schemas.openxmlformats.org/markup-compatibility/2006">
              <mc:Choice xmlns:v="urn:schemas-microsoft-com:vml" Requires="v">
                <p:oleObj spid="_x0000_s36983" name="Формула" r:id="rId8" imgW="204094" imgH="205191" progId="Equation.3">
                  <p:embed/>
                </p:oleObj>
              </mc:Choice>
              <mc:Fallback>
                <p:oleObj name="Формула" r:id="rId8" imgW="204094" imgH="205191"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36064" y="3323203"/>
                        <a:ext cx="575245" cy="600650"/>
                      </a:xfrm>
                      <a:prstGeom prst="rect">
                        <a:avLst/>
                      </a:prstGeom>
                      <a:noFill/>
                      <a:ln>
                        <a:noFill/>
                      </a:ln>
                      <a:effectLst/>
                    </p:spPr>
                  </p:pic>
                </p:oleObj>
              </mc:Fallback>
            </mc:AlternateContent>
          </a:graphicData>
        </a:graphic>
      </p:graphicFrame>
      <p:sp>
        <p:nvSpPr>
          <p:cNvPr id="36873" name="Rectangle 8"/>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6874" name="Object 9"/>
          <p:cNvGraphicFramePr>
            <a:graphicFrameLocks noChangeAspect="1"/>
          </p:cNvGraphicFramePr>
          <p:nvPr>
            <p:extLst>
              <p:ext uri="{D42A27DB-BD31-4B8C-83A1-F6EECF244321}">
                <p14:modId xmlns:p14="http://schemas.microsoft.com/office/powerpoint/2010/main" val="139243792"/>
              </p:ext>
            </p:extLst>
          </p:nvPr>
        </p:nvGraphicFramePr>
        <p:xfrm>
          <a:off x="6840511" y="3320831"/>
          <a:ext cx="600807" cy="560164"/>
        </p:xfrm>
        <a:graphic>
          <a:graphicData uri="http://schemas.openxmlformats.org/presentationml/2006/ole">
            <mc:AlternateContent xmlns:mc="http://schemas.openxmlformats.org/markup-compatibility/2006">
              <mc:Choice xmlns:v="urn:schemas-microsoft-com:vml" Requires="v">
                <p:oleObj spid="_x0000_s36984" name="Формула" r:id="rId10" imgW="227503" imgH="205557" progId="Equation.3">
                  <p:embed/>
                </p:oleObj>
              </mc:Choice>
              <mc:Fallback>
                <p:oleObj name="Формула" r:id="rId10" imgW="227503" imgH="205557" progId="Equation.3">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40511" y="3320831"/>
                        <a:ext cx="600807" cy="560164"/>
                      </a:xfrm>
                      <a:prstGeom prst="rect">
                        <a:avLst/>
                      </a:prstGeom>
                      <a:noFill/>
                      <a:ln>
                        <a:noFill/>
                      </a:ln>
                      <a:effectLst/>
                    </p:spPr>
                  </p:pic>
                </p:oleObj>
              </mc:Fallback>
            </mc:AlternateContent>
          </a:graphicData>
        </a:graphic>
      </p:graphicFrame>
      <p:sp>
        <p:nvSpPr>
          <p:cNvPr id="36875" name="Rectangle 10"/>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6876" name="Object 11"/>
          <p:cNvGraphicFramePr>
            <a:graphicFrameLocks noChangeAspect="1"/>
          </p:cNvGraphicFramePr>
          <p:nvPr>
            <p:extLst>
              <p:ext uri="{D42A27DB-BD31-4B8C-83A1-F6EECF244321}">
                <p14:modId xmlns:p14="http://schemas.microsoft.com/office/powerpoint/2010/main" val="597496527"/>
              </p:ext>
            </p:extLst>
          </p:nvPr>
        </p:nvGraphicFramePr>
        <p:xfrm>
          <a:off x="1295896" y="3923853"/>
          <a:ext cx="1095375" cy="431800"/>
        </p:xfrm>
        <a:graphic>
          <a:graphicData uri="http://schemas.openxmlformats.org/presentationml/2006/ole">
            <mc:AlternateContent xmlns:mc="http://schemas.openxmlformats.org/markup-compatibility/2006">
              <mc:Choice xmlns:v="urn:schemas-microsoft-com:vml" Requires="v">
                <p:oleObj spid="_x0000_s36985" name="Формула" r:id="rId12" imgW="536643" imgH="171572" progId="Equation.3">
                  <p:embed/>
                </p:oleObj>
              </mc:Choice>
              <mc:Fallback>
                <p:oleObj name="Формула" r:id="rId12" imgW="536643" imgH="171572" progId="Equation.3">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95896" y="3923853"/>
                        <a:ext cx="1095375" cy="431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77" name="Rectangle 1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6878" name="Object 13"/>
          <p:cNvGraphicFramePr>
            <a:graphicFrameLocks noChangeAspect="1"/>
          </p:cNvGraphicFramePr>
          <p:nvPr>
            <p:extLst>
              <p:ext uri="{D42A27DB-BD31-4B8C-83A1-F6EECF244321}">
                <p14:modId xmlns:p14="http://schemas.microsoft.com/office/powerpoint/2010/main" val="3234866351"/>
              </p:ext>
            </p:extLst>
          </p:nvPr>
        </p:nvGraphicFramePr>
        <p:xfrm>
          <a:off x="2808064" y="4571925"/>
          <a:ext cx="3763486" cy="1152128"/>
        </p:xfrm>
        <a:graphic>
          <a:graphicData uri="http://schemas.openxmlformats.org/presentationml/2006/ole">
            <mc:AlternateContent xmlns:mc="http://schemas.openxmlformats.org/markup-compatibility/2006">
              <mc:Choice xmlns:v="urn:schemas-microsoft-com:vml" Requires="v">
                <p:oleObj spid="_x0000_s36986" name="Формула" r:id="rId14" imgW="1282355" imgH="397325" progId="Equation.3">
                  <p:embed/>
                </p:oleObj>
              </mc:Choice>
              <mc:Fallback>
                <p:oleObj name="Формула" r:id="rId14" imgW="1282355" imgH="397325" progId="Equation.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08064" y="4571925"/>
                        <a:ext cx="3763486" cy="1152128"/>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503238" y="360363"/>
            <a:ext cx="9055100" cy="579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marL="342900" indent="-338138"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исключая из этой системы уравнений            , находим</a:t>
            </a:r>
          </a:p>
          <a:p>
            <a:pPr eaLnBrk="1">
              <a:spcAft>
                <a:spcPts val="1425"/>
              </a:spcAft>
              <a:buClrTx/>
            </a:pPr>
            <a:endParaRPr lang="ru-RU" altLang="ru-RU" sz="2400">
              <a:solidFill>
                <a:srgbClr val="000000"/>
              </a:solidFill>
            </a:endParaRPr>
          </a:p>
        </p:txBody>
      </p:sp>
      <p:sp>
        <p:nvSpPr>
          <p:cNvPr id="37891" name="Rectangle 2"/>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7892" name="Object 3"/>
          <p:cNvGraphicFramePr>
            <a:graphicFrameLocks noChangeAspect="1"/>
          </p:cNvGraphicFramePr>
          <p:nvPr>
            <p:extLst>
              <p:ext uri="{D42A27DB-BD31-4B8C-83A1-F6EECF244321}">
                <p14:modId xmlns:p14="http://schemas.microsoft.com/office/powerpoint/2010/main" val="1429982021"/>
              </p:ext>
            </p:extLst>
          </p:nvPr>
        </p:nvGraphicFramePr>
        <p:xfrm>
          <a:off x="5904408" y="329999"/>
          <a:ext cx="864096" cy="497510"/>
        </p:xfrm>
        <a:graphic>
          <a:graphicData uri="http://schemas.openxmlformats.org/presentationml/2006/ole">
            <mc:AlternateContent xmlns:mc="http://schemas.openxmlformats.org/markup-compatibility/2006">
              <mc:Choice xmlns:v="urn:schemas-microsoft-com:vml" Requires="v">
                <p:oleObj spid="_x0000_s37929" name="Формула" r:id="rId4" imgW="331475" imgH="193853" progId="Equation.3">
                  <p:embed/>
                </p:oleObj>
              </mc:Choice>
              <mc:Fallback>
                <p:oleObj name="Формула" r:id="rId4" imgW="331475" imgH="193853"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4408" y="329999"/>
                        <a:ext cx="864096" cy="497510"/>
                      </a:xfrm>
                      <a:prstGeom prst="rect">
                        <a:avLst/>
                      </a:prstGeom>
                      <a:noFill/>
                      <a:ln>
                        <a:noFill/>
                      </a:ln>
                      <a:effectLst/>
                    </p:spPr>
                  </p:pic>
                </p:oleObj>
              </mc:Fallback>
            </mc:AlternateContent>
          </a:graphicData>
        </a:graphic>
      </p:graphicFrame>
      <p:sp>
        <p:nvSpPr>
          <p:cNvPr id="37893" name="Rectangle 4"/>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37894" name="Object 5"/>
          <p:cNvGraphicFramePr>
            <a:graphicFrameLocks noChangeAspect="1"/>
          </p:cNvGraphicFramePr>
          <p:nvPr/>
        </p:nvGraphicFramePr>
        <p:xfrm>
          <a:off x="3095625" y="1331913"/>
          <a:ext cx="2571750" cy="1008062"/>
        </p:xfrm>
        <a:graphic>
          <a:graphicData uri="http://schemas.openxmlformats.org/presentationml/2006/ole">
            <mc:AlternateContent xmlns:mc="http://schemas.openxmlformats.org/markup-compatibility/2006">
              <mc:Choice xmlns:v="urn:schemas-microsoft-com:vml" Requires="v">
                <p:oleObj spid="_x0000_s37930" name="Формула" r:id="rId6" imgW="1058714" imgH="412714" progId="Equation.3">
                  <p:embed/>
                </p:oleObj>
              </mc:Choice>
              <mc:Fallback>
                <p:oleObj name="Формула" r:id="rId6" imgW="1058714" imgH="412714"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95625" y="1331913"/>
                        <a:ext cx="2571750" cy="10080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503238" y="287344"/>
            <a:ext cx="9055100" cy="5864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056" rIns="0" bIns="0"/>
          <a:lstStyle>
            <a:lvl1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1pPr>
            <a:lvl2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2pPr>
            <a:lvl3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3pPr>
            <a:lvl4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4pPr>
            <a:lvl5pPr eaLnBrk="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985250" algn="l"/>
              </a:tabLst>
              <a:defRPr>
                <a:solidFill>
                  <a:schemeClr val="bg1"/>
                </a:solidFill>
                <a:latin typeface="Arial" charset="0"/>
                <a:ea typeface="Droid Sans Fallback" charset="0"/>
                <a:cs typeface="Droid Sans Fallback" charset="0"/>
              </a:defRPr>
            </a:lvl9pPr>
          </a:lstStyle>
          <a:p>
            <a:pPr eaLnBrk="1">
              <a:spcAft>
                <a:spcPts val="1425"/>
              </a:spcAft>
              <a:buClrTx/>
            </a:pPr>
            <a:r>
              <a:rPr lang="ru-RU" altLang="ru-RU" sz="2400">
                <a:solidFill>
                  <a:srgbClr val="000000"/>
                </a:solidFill>
              </a:rPr>
              <a:t>Из второй треугольной системы</a:t>
            </a: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endParaRPr lang="ru-RU" altLang="ru-RU" sz="2400">
              <a:solidFill>
                <a:srgbClr val="000000"/>
              </a:solidFill>
            </a:endParaRPr>
          </a:p>
          <a:p>
            <a:pPr eaLnBrk="1">
              <a:spcAft>
                <a:spcPts val="1425"/>
              </a:spcAft>
              <a:buClrTx/>
            </a:pPr>
            <a:r>
              <a:rPr lang="ru-RU" altLang="ru-RU" sz="2400">
                <a:solidFill>
                  <a:srgbClr val="000000"/>
                </a:solidFill>
              </a:rPr>
              <a:t>и отсюда  находим искомые значения          в  обратном порядке, т.е.  при </a:t>
            </a:r>
          </a:p>
          <a:p>
            <a:pPr eaLnBrk="1">
              <a:spcAft>
                <a:spcPts val="1425"/>
              </a:spcAft>
              <a:buClrTx/>
            </a:pPr>
            <a:endParaRPr lang="ru-RU" altLang="ru-RU" sz="2400">
              <a:solidFill>
                <a:srgbClr val="000000"/>
              </a:solidFill>
            </a:endParaRPr>
          </a:p>
        </p:txBody>
      </p:sp>
      <p:pic>
        <p:nvPicPr>
          <p:cNvPr id="4505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6416" y="2830512"/>
            <a:ext cx="504825" cy="5270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5060" name="Rectangle 3"/>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45062" name="Rectangle 5"/>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graphicFrame>
        <p:nvGraphicFramePr>
          <p:cNvPr id="45063" name="Object 6"/>
          <p:cNvGraphicFramePr>
            <a:graphicFrameLocks noChangeAspect="1"/>
          </p:cNvGraphicFramePr>
          <p:nvPr/>
        </p:nvGraphicFramePr>
        <p:xfrm>
          <a:off x="5903918" y="3995741"/>
          <a:ext cx="2479675" cy="457201"/>
        </p:xfrm>
        <a:graphic>
          <a:graphicData uri="http://schemas.openxmlformats.org/presentationml/2006/ole">
            <mc:AlternateContent xmlns:mc="http://schemas.openxmlformats.org/markup-compatibility/2006">
              <mc:Choice xmlns:v="urn:schemas-microsoft-com:vml" Requires="v">
                <p:oleObj spid="_x0000_s45121" name="Формула" r:id="rId5" imgW="1003886" imgH="171940" progId="Equation.3">
                  <p:embed/>
                </p:oleObj>
              </mc:Choice>
              <mc:Fallback>
                <p:oleObj name="Формула" r:id="rId5" imgW="1003886" imgH="1719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3918" y="3995741"/>
                        <a:ext cx="2479675" cy="4572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5064" name="Rectangle 7"/>
          <p:cNvSpPr>
            <a:spLocks noChangeArrowheads="1"/>
          </p:cNvSpPr>
          <p:nvPr/>
        </p:nvSpPr>
        <p:spPr bwMode="auto">
          <a:xfrm>
            <a:off x="0" y="4"/>
            <a:ext cx="10080625"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364" tIns="45682" rIns="91364" bIns="45682" anchor="ctr"/>
          <a:lstStyle/>
          <a:p>
            <a:endParaRPr lang="ru-RU" altLang="ru-RU"/>
          </a:p>
        </p:txBody>
      </p:sp>
      <p:sp>
        <p:nvSpPr>
          <p:cNvPr id="2" name="Rectangle 44"/>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3171535407"/>
              </p:ext>
            </p:extLst>
          </p:nvPr>
        </p:nvGraphicFramePr>
        <p:xfrm>
          <a:off x="2574256" y="683501"/>
          <a:ext cx="4320480" cy="2160241"/>
        </p:xfrm>
        <a:graphic>
          <a:graphicData uri="http://schemas.openxmlformats.org/presentationml/2006/ole">
            <mc:AlternateContent xmlns:mc="http://schemas.openxmlformats.org/markup-compatibility/2006">
              <mc:Choice xmlns:v="urn:schemas-microsoft-com:vml" Requires="v">
                <p:oleObj spid="_x0000_s45122" name="Формула" r:id="rId7" imgW="1828800" imgH="914400" progId="Equation.3">
                  <p:embed/>
                </p:oleObj>
              </mc:Choice>
              <mc:Fallback>
                <p:oleObj name="Формула" r:id="rId7" imgW="1828800" imgH="914400" progId="Equation.3">
                  <p:embed/>
                  <p:pic>
                    <p:nvPicPr>
                      <p:cNvPr id="0" name="Object 4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74256" y="683501"/>
                        <a:ext cx="4320480" cy="2160241"/>
                      </a:xfrm>
                      <a:prstGeom prst="rect">
                        <a:avLst/>
                      </a:prstGeom>
                      <a:solidFill>
                        <a:srgbClr val="FFFFFF"/>
                      </a:solidFill>
                    </p:spPr>
                  </p:pic>
                </p:oleObj>
              </mc:Fallback>
            </mc:AlternateContent>
          </a:graphicData>
        </a:graphic>
      </p:graphicFrame>
      <p:sp>
        <p:nvSpPr>
          <p:cNvPr id="4" name="Rectangle 46"/>
          <p:cNvSpPr>
            <a:spLocks noChangeArrowheads="1"/>
          </p:cNvSpPr>
          <p:nvPr/>
        </p:nvSpPr>
        <p:spPr bwMode="auto">
          <a:xfrm>
            <a:off x="2" y="-174941"/>
            <a:ext cx="184577" cy="349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64" tIns="45682" rIns="91364" bIns="45682"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3439845840"/>
              </p:ext>
            </p:extLst>
          </p:nvPr>
        </p:nvGraphicFramePr>
        <p:xfrm>
          <a:off x="2159992" y="3779837"/>
          <a:ext cx="2995072" cy="1655812"/>
        </p:xfrm>
        <a:graphic>
          <a:graphicData uri="http://schemas.openxmlformats.org/presentationml/2006/ole">
            <mc:AlternateContent xmlns:mc="http://schemas.openxmlformats.org/markup-compatibility/2006">
              <mc:Choice xmlns:v="urn:schemas-microsoft-com:vml" Requires="v">
                <p:oleObj spid="_x0000_s45123" name="Формула" r:id="rId9" imgW="1168400" imgH="647700" progId="Equation.3">
                  <p:embed/>
                </p:oleObj>
              </mc:Choice>
              <mc:Fallback>
                <p:oleObj name="Формула" r:id="rId9" imgW="1168400" imgH="647700" progId="Equation.3">
                  <p:embed/>
                  <p:pic>
                    <p:nvPicPr>
                      <p:cNvPr id="0" name="Object 4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59992" y="3779837"/>
                        <a:ext cx="2995072" cy="1655812"/>
                      </a:xfrm>
                      <a:prstGeom prst="rect">
                        <a:avLst/>
                      </a:prstGeom>
                      <a:solidFill>
                        <a:srgbClr val="FFFFFF"/>
                      </a:solid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189335" y="2483698"/>
            <a:ext cx="7920880" cy="865135"/>
          </a:xfrm>
          <a:prstGeom prst="rect">
            <a:avLst/>
          </a:prstGeom>
          <a:noFill/>
        </p:spPr>
        <p:txBody>
          <a:bodyPr wrap="square" lIns="91364" tIns="45682" rIns="91364" bIns="45682" rtlCol="0">
            <a:spAutoFit/>
          </a:bodyPr>
          <a:lstStyle/>
          <a:p>
            <a:r>
              <a:rPr lang="ru-RU" sz="5400" dirty="0">
                <a:solidFill>
                  <a:schemeClr val="tx1"/>
                </a:solidFill>
              </a:rPr>
              <a:t>Итерационные методы</a:t>
            </a:r>
          </a:p>
        </p:txBody>
      </p:sp>
    </p:spTree>
    <p:extLst>
      <p:ext uri="{BB962C8B-B14F-4D97-AF65-F5344CB8AC3E}">
        <p14:creationId xmlns:p14="http://schemas.microsoft.com/office/powerpoint/2010/main" val="28488274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0080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939733098"/>
              </p:ext>
            </p:extLst>
          </p:nvPr>
        </p:nvGraphicFramePr>
        <p:xfrm>
          <a:off x="1655936" y="301749"/>
          <a:ext cx="5184576" cy="2592288"/>
        </p:xfrm>
        <a:graphic>
          <a:graphicData uri="http://schemas.openxmlformats.org/presentationml/2006/ole">
            <mc:AlternateContent xmlns:mc="http://schemas.openxmlformats.org/markup-compatibility/2006">
              <mc:Choice xmlns:v="urn:schemas-microsoft-com:vml" Requires="v">
                <p:oleObj spid="_x0000_s47135" name="Формула" r:id="rId3" imgW="1828800" imgH="914400" progId="Equation.3">
                  <p:embed/>
                </p:oleObj>
              </mc:Choice>
              <mc:Fallback>
                <p:oleObj name="Формула" r:id="rId3" imgW="1828800" imgH="914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5936" y="301749"/>
                        <a:ext cx="5184576" cy="2592288"/>
                      </a:xfrm>
                      <a:prstGeom prst="rect">
                        <a:avLst/>
                      </a:prstGeom>
                      <a:solidFill>
                        <a:srgbClr val="FFFFFF"/>
                      </a:solidFill>
                    </p:spPr>
                  </p:pic>
                </p:oleObj>
              </mc:Fallback>
            </mc:AlternateContent>
          </a:graphicData>
        </a:graphic>
      </p:graphicFrame>
      <p:sp>
        <p:nvSpPr>
          <p:cNvPr id="4" name="Rectangle 4"/>
          <p:cNvSpPr>
            <a:spLocks noChangeArrowheads="1"/>
          </p:cNvSpPr>
          <p:nvPr/>
        </p:nvSpPr>
        <p:spPr bwMode="auto">
          <a:xfrm>
            <a:off x="0" y="0"/>
            <a:ext cx="10080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132794046"/>
              </p:ext>
            </p:extLst>
          </p:nvPr>
        </p:nvGraphicFramePr>
        <p:xfrm>
          <a:off x="1833977" y="3012062"/>
          <a:ext cx="2558263" cy="2351951"/>
        </p:xfrm>
        <a:graphic>
          <a:graphicData uri="http://schemas.openxmlformats.org/presentationml/2006/ole">
            <mc:AlternateContent xmlns:mc="http://schemas.openxmlformats.org/markup-compatibility/2006">
              <mc:Choice xmlns:v="urn:schemas-microsoft-com:vml" Requires="v">
                <p:oleObj spid="_x0000_s47136" name="Формула" r:id="rId5" imgW="1180588" imgH="1091726" progId="Equation.3">
                  <p:embed/>
                </p:oleObj>
              </mc:Choice>
              <mc:Fallback>
                <p:oleObj name="Формула" r:id="rId5" imgW="1180588" imgH="109172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3977" y="3012062"/>
                        <a:ext cx="2558263" cy="2351951"/>
                      </a:xfrm>
                      <a:prstGeom prst="rect">
                        <a:avLst/>
                      </a:prstGeom>
                      <a:solidFill>
                        <a:srgbClr val="FFFFFF"/>
                      </a:solidFill>
                    </p:spPr>
                  </p:pic>
                </p:oleObj>
              </mc:Fallback>
            </mc:AlternateContent>
          </a:graphicData>
        </a:graphic>
      </p:graphicFrame>
      <p:sp>
        <p:nvSpPr>
          <p:cNvPr id="6" name="Rectangle 6"/>
          <p:cNvSpPr>
            <a:spLocks noChangeArrowheads="1"/>
          </p:cNvSpPr>
          <p:nvPr/>
        </p:nvSpPr>
        <p:spPr bwMode="auto">
          <a:xfrm>
            <a:off x="0" y="0"/>
            <a:ext cx="10080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4136208290"/>
              </p:ext>
            </p:extLst>
          </p:nvPr>
        </p:nvGraphicFramePr>
        <p:xfrm>
          <a:off x="4680272" y="3131765"/>
          <a:ext cx="1080120" cy="2105319"/>
        </p:xfrm>
        <a:graphic>
          <a:graphicData uri="http://schemas.openxmlformats.org/presentationml/2006/ole">
            <mc:AlternateContent xmlns:mc="http://schemas.openxmlformats.org/markup-compatibility/2006">
              <mc:Choice xmlns:v="urn:schemas-microsoft-com:vml" Requires="v">
                <p:oleObj spid="_x0000_s47137" name="Формула" r:id="rId7" imgW="558800" imgH="1104900" progId="Equation.3">
                  <p:embed/>
                </p:oleObj>
              </mc:Choice>
              <mc:Fallback>
                <p:oleObj name="Формула" r:id="rId7" imgW="558800" imgH="11049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0272" y="3131765"/>
                        <a:ext cx="1080120" cy="2105319"/>
                      </a:xfrm>
                      <a:prstGeom prst="rect">
                        <a:avLst/>
                      </a:prstGeom>
                      <a:solidFill>
                        <a:srgbClr val="FFFFFF"/>
                      </a:solidFill>
                    </p:spPr>
                  </p:pic>
                </p:oleObj>
              </mc:Fallback>
            </mc:AlternateContent>
          </a:graphicData>
        </a:graphic>
      </p:graphicFrame>
      <p:sp>
        <p:nvSpPr>
          <p:cNvPr id="8" name="Rectangle 8"/>
          <p:cNvSpPr>
            <a:spLocks noChangeArrowheads="1"/>
          </p:cNvSpPr>
          <p:nvPr/>
        </p:nvSpPr>
        <p:spPr bwMode="auto">
          <a:xfrm>
            <a:off x="0" y="0"/>
            <a:ext cx="10080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181320174"/>
              </p:ext>
            </p:extLst>
          </p:nvPr>
        </p:nvGraphicFramePr>
        <p:xfrm>
          <a:off x="6480472" y="3131765"/>
          <a:ext cx="1080120" cy="2070230"/>
        </p:xfrm>
        <a:graphic>
          <a:graphicData uri="http://schemas.openxmlformats.org/presentationml/2006/ole">
            <mc:AlternateContent xmlns:mc="http://schemas.openxmlformats.org/markup-compatibility/2006">
              <mc:Choice xmlns:v="urn:schemas-microsoft-com:vml" Requires="v">
                <p:oleObj spid="_x0000_s47138" name="Формула" r:id="rId9" imgW="571500" imgH="1104900" progId="Equation.3">
                  <p:embed/>
                </p:oleObj>
              </mc:Choice>
              <mc:Fallback>
                <p:oleObj name="Формула" r:id="rId9" imgW="571500" imgH="11049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80472" y="3131765"/>
                        <a:ext cx="1080120" cy="2070230"/>
                      </a:xfrm>
                      <a:prstGeom prst="rect">
                        <a:avLst/>
                      </a:prstGeom>
                      <a:solidFill>
                        <a:srgbClr val="FFFFFF"/>
                      </a:solidFill>
                    </p:spPr>
                  </p:pic>
                </p:oleObj>
              </mc:Fallback>
            </mc:AlternateContent>
          </a:graphicData>
        </a:graphic>
      </p:graphicFrame>
      <p:sp>
        <p:nvSpPr>
          <p:cNvPr id="10" name="Rectangle 10"/>
          <p:cNvSpPr>
            <a:spLocks noChangeArrowheads="1"/>
          </p:cNvSpPr>
          <p:nvPr/>
        </p:nvSpPr>
        <p:spPr bwMode="auto">
          <a:xfrm>
            <a:off x="0" y="0"/>
            <a:ext cx="10080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4181848712"/>
              </p:ext>
            </p:extLst>
          </p:nvPr>
        </p:nvGraphicFramePr>
        <p:xfrm>
          <a:off x="3816176" y="5868069"/>
          <a:ext cx="1666934" cy="694556"/>
        </p:xfrm>
        <a:graphic>
          <a:graphicData uri="http://schemas.openxmlformats.org/presentationml/2006/ole">
            <mc:AlternateContent xmlns:mc="http://schemas.openxmlformats.org/markup-compatibility/2006">
              <mc:Choice xmlns:v="urn:schemas-microsoft-com:vml" Requires="v">
                <p:oleObj spid="_x0000_s47139" name="Формула" r:id="rId11" imgW="457200" imgH="190500" progId="Equation.3">
                  <p:embed/>
                </p:oleObj>
              </mc:Choice>
              <mc:Fallback>
                <p:oleObj name="Формула" r:id="rId11" imgW="457200" imgH="1905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6176" y="5868069"/>
                        <a:ext cx="1666934" cy="694556"/>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2918575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32000">
              <a:srgbClr val="92D050"/>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295896" y="1547590"/>
            <a:ext cx="7920880" cy="1638013"/>
          </a:xfrm>
          <a:prstGeom prst="rect">
            <a:avLst/>
          </a:prstGeom>
          <a:noFill/>
        </p:spPr>
        <p:txBody>
          <a:bodyPr wrap="square" lIns="91430" tIns="45716" rIns="91430" bIns="45716" rtlCol="0">
            <a:spAutoFit/>
          </a:bodyPr>
          <a:lstStyle/>
          <a:p>
            <a:pPr algn="ctr"/>
            <a:r>
              <a:rPr lang="ru-RU" sz="5400" dirty="0">
                <a:solidFill>
                  <a:srgbClr val="FF0000"/>
                </a:solidFill>
              </a:rPr>
              <a:t>Метод простой итерации</a:t>
            </a:r>
          </a:p>
        </p:txBody>
      </p:sp>
    </p:spTree>
    <p:extLst>
      <p:ext uri="{BB962C8B-B14F-4D97-AF65-F5344CB8AC3E}">
        <p14:creationId xmlns:p14="http://schemas.microsoft.com/office/powerpoint/2010/main" val="732213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504825" y="393709"/>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525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000">
                <a:solidFill>
                  <a:srgbClr val="009933"/>
                </a:solidFill>
              </a:rPr>
              <a:t>Матричная форма записи СЛАУ</a:t>
            </a:r>
          </a:p>
        </p:txBody>
      </p:sp>
      <p:sp>
        <p:nvSpPr>
          <p:cNvPr id="6147" name="Line 2"/>
          <p:cNvSpPr>
            <a:spLocks noChangeShapeType="1"/>
          </p:cNvSpPr>
          <p:nvPr/>
        </p:nvSpPr>
        <p:spPr bwMode="auto">
          <a:xfrm>
            <a:off x="360363" y="7199316"/>
            <a:ext cx="9431338" cy="7143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6148" name="Line 3"/>
          <p:cNvSpPr>
            <a:spLocks noChangeShapeType="1"/>
          </p:cNvSpPr>
          <p:nvPr/>
        </p:nvSpPr>
        <p:spPr bwMode="auto">
          <a:xfrm>
            <a:off x="360363" y="252413"/>
            <a:ext cx="9431338" cy="7143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6149" name="Line 4"/>
          <p:cNvSpPr>
            <a:spLocks noChangeShapeType="1"/>
          </p:cNvSpPr>
          <p:nvPr/>
        </p:nvSpPr>
        <p:spPr bwMode="auto">
          <a:xfrm flipV="1">
            <a:off x="360363" y="241304"/>
            <a:ext cx="1588" cy="1498600"/>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pic>
        <p:nvPicPr>
          <p:cNvPr id="615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0088" y="1728797"/>
            <a:ext cx="3238500" cy="917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1" name="Text Box 6"/>
          <p:cNvSpPr txBox="1">
            <a:spLocks noChangeArrowheads="1"/>
          </p:cNvSpPr>
          <p:nvPr/>
        </p:nvSpPr>
        <p:spPr bwMode="auto">
          <a:xfrm>
            <a:off x="487368" y="2700337"/>
            <a:ext cx="9109075" cy="1403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Необходимым и достаточным условием существования единственного решения системы является условие неравенства нулю детерминанта матрицы </a:t>
            </a:r>
            <a:r>
              <a:rPr lang="ru-RU" altLang="ru-RU" sz="1000">
                <a:solidFill>
                  <a:srgbClr val="000000"/>
                </a:solidFill>
              </a:rPr>
              <a:t>.</a:t>
            </a:r>
          </a:p>
          <a:p>
            <a:pPr eaLnBrk="1">
              <a:spcBef>
                <a:spcPts val="1200"/>
              </a:spcBef>
              <a:spcAft>
                <a:spcPts val="1000"/>
              </a:spcAft>
              <a:buClrTx/>
            </a:pPr>
            <a:endParaRPr lang="ru-RU" altLang="ru-RU" sz="1000">
              <a:solidFill>
                <a:srgbClr val="000000"/>
              </a:solidFill>
            </a:endParaRPr>
          </a:p>
        </p:txBody>
      </p:sp>
      <p:pic>
        <p:nvPicPr>
          <p:cNvPr id="6152"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4638" y="3311525"/>
            <a:ext cx="458788" cy="431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53"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2277" y="3995746"/>
            <a:ext cx="5688013" cy="25193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6667" y="287316"/>
            <a:ext cx="9208523" cy="6588165"/>
          </a:xfrm>
        </p:spPr>
        <p:txBody>
          <a:bodyPr>
            <a:normAutofit/>
          </a:bodyPr>
          <a:lstStyle/>
          <a:p>
            <a:pPr algn="l"/>
            <a:r>
              <a:rPr lang="ru-RU" dirty="0"/>
              <a:t>Полагая               решим   первое уравнение </a:t>
            </a:r>
          </a:p>
          <a:p>
            <a:pPr algn="l"/>
            <a:r>
              <a:rPr lang="ru-RU" dirty="0"/>
              <a:t>относительно       , второе — относительно       и т. д. Получаем   эквивалентную систему </a:t>
            </a:r>
          </a:p>
          <a:p>
            <a:pPr algn="l"/>
            <a:endParaRPr lang="ru-RU" dirty="0"/>
          </a:p>
          <a:p>
            <a:pPr algn="l"/>
            <a:endParaRPr lang="ru-RU" dirty="0"/>
          </a:p>
          <a:p>
            <a:pPr algn="l"/>
            <a:endParaRPr lang="ru-RU" dirty="0"/>
          </a:p>
          <a:p>
            <a:pPr algn="l"/>
            <a:endParaRPr lang="ru-RU" dirty="0"/>
          </a:p>
          <a:p>
            <a:pPr algn="l"/>
            <a:r>
              <a:rPr lang="ru-RU" dirty="0"/>
              <a:t>                                               при</a:t>
            </a:r>
          </a:p>
          <a:p>
            <a:pPr algn="l"/>
            <a:r>
              <a:rPr lang="ru-RU" dirty="0"/>
              <a:t>                          при                                                     </a:t>
            </a:r>
          </a:p>
          <a:p>
            <a:pPr algn="l"/>
            <a:r>
              <a:rPr lang="ru-RU" dirty="0"/>
              <a:t>                                                    </a:t>
            </a:r>
          </a:p>
          <a:p>
            <a:pPr algn="l"/>
            <a:endParaRPr lang="ru-RU" dirty="0"/>
          </a:p>
        </p:txBody>
      </p:sp>
      <p:sp>
        <p:nvSpPr>
          <p:cNvPr id="5" name="Rectangle 2"/>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126656190"/>
              </p:ext>
            </p:extLst>
          </p:nvPr>
        </p:nvGraphicFramePr>
        <p:xfrm>
          <a:off x="2023729" y="301119"/>
          <a:ext cx="1190757" cy="621201"/>
        </p:xfrm>
        <a:graphic>
          <a:graphicData uri="http://schemas.openxmlformats.org/presentationml/2006/ole">
            <mc:AlternateContent xmlns:mc="http://schemas.openxmlformats.org/markup-compatibility/2006">
              <mc:Choice xmlns:v="urn:schemas-microsoft-com:vml" Requires="v">
                <p:oleObj spid="_x0000_s49181" name="Формула" r:id="rId3" imgW="431613" imgH="228501" progId="Equation.3">
                  <p:embed/>
                </p:oleObj>
              </mc:Choice>
              <mc:Fallback>
                <p:oleObj name="Формула" r:id="rId3" imgW="431613"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3729" y="301119"/>
                        <a:ext cx="1190757" cy="621201"/>
                      </a:xfrm>
                      <a:prstGeom prst="rect">
                        <a:avLst/>
                      </a:prstGeom>
                      <a:solidFill>
                        <a:srgbClr val="FFFFFF"/>
                      </a:solidFill>
                    </p:spPr>
                  </p:pic>
                </p:oleObj>
              </mc:Fallback>
            </mc:AlternateContent>
          </a:graphicData>
        </a:graphic>
      </p:graphicFrame>
      <p:sp>
        <p:nvSpPr>
          <p:cNvPr id="7" name="Rectangle 4"/>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503846917"/>
              </p:ext>
            </p:extLst>
          </p:nvPr>
        </p:nvGraphicFramePr>
        <p:xfrm>
          <a:off x="3135101" y="842944"/>
          <a:ext cx="555687" cy="719049"/>
        </p:xfrm>
        <a:graphic>
          <a:graphicData uri="http://schemas.openxmlformats.org/presentationml/2006/ole">
            <mc:AlternateContent xmlns:mc="http://schemas.openxmlformats.org/markup-compatibility/2006">
              <mc:Choice xmlns:v="urn:schemas-microsoft-com:vml" Requires="v">
                <p:oleObj spid="_x0000_s49182" name="Формула" r:id="rId5" imgW="164885" imgH="215619" progId="Equation.3">
                  <p:embed/>
                </p:oleObj>
              </mc:Choice>
              <mc:Fallback>
                <p:oleObj name="Формула" r:id="rId5" imgW="164885"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5101" y="842944"/>
                        <a:ext cx="555687" cy="719049"/>
                      </a:xfrm>
                      <a:prstGeom prst="rect">
                        <a:avLst/>
                      </a:prstGeom>
                      <a:solidFill>
                        <a:srgbClr val="FFFFFF"/>
                      </a:solidFill>
                    </p:spPr>
                  </p:pic>
                </p:oleObj>
              </mc:Fallback>
            </mc:AlternateContent>
          </a:graphicData>
        </a:graphic>
      </p:graphicFrame>
      <p:sp>
        <p:nvSpPr>
          <p:cNvPr id="9" name="Rectangle 8"/>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3034436909"/>
              </p:ext>
            </p:extLst>
          </p:nvPr>
        </p:nvGraphicFramePr>
        <p:xfrm>
          <a:off x="8612584" y="842945"/>
          <a:ext cx="635071" cy="698505"/>
        </p:xfrm>
        <a:graphic>
          <a:graphicData uri="http://schemas.openxmlformats.org/presentationml/2006/ole">
            <mc:AlternateContent xmlns:mc="http://schemas.openxmlformats.org/markup-compatibility/2006">
              <mc:Choice xmlns:v="urn:schemas-microsoft-com:vml" Requires="v">
                <p:oleObj spid="_x0000_s49183" name="Формула" r:id="rId7" imgW="190335" imgH="215713" progId="Equation.3">
                  <p:embed/>
                </p:oleObj>
              </mc:Choice>
              <mc:Fallback>
                <p:oleObj name="Формула" r:id="rId7" imgW="190335" imgH="2157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12584" y="842945"/>
                        <a:ext cx="635071" cy="698505"/>
                      </a:xfrm>
                      <a:prstGeom prst="rect">
                        <a:avLst/>
                      </a:prstGeom>
                      <a:solidFill>
                        <a:srgbClr val="FFFFFF"/>
                      </a:solidFill>
                    </p:spPr>
                  </p:pic>
                </p:oleObj>
              </mc:Fallback>
            </mc:AlternateContent>
          </a:graphicData>
        </a:graphic>
      </p:graphicFrame>
      <p:sp>
        <p:nvSpPr>
          <p:cNvPr id="11" name="Rectangle 10"/>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12" name="Объект 11"/>
          <p:cNvGraphicFramePr>
            <a:graphicFrameLocks noChangeAspect="1"/>
          </p:cNvGraphicFramePr>
          <p:nvPr>
            <p:extLst>
              <p:ext uri="{D42A27DB-BD31-4B8C-83A1-F6EECF244321}">
                <p14:modId xmlns:p14="http://schemas.microsoft.com/office/powerpoint/2010/main" val="4215243354"/>
              </p:ext>
            </p:extLst>
          </p:nvPr>
        </p:nvGraphicFramePr>
        <p:xfrm>
          <a:off x="2103111" y="2136877"/>
          <a:ext cx="4967429" cy="2119213"/>
        </p:xfrm>
        <a:graphic>
          <a:graphicData uri="http://schemas.openxmlformats.org/presentationml/2006/ole">
            <mc:AlternateContent xmlns:mc="http://schemas.openxmlformats.org/markup-compatibility/2006">
              <mc:Choice xmlns:v="urn:schemas-microsoft-com:vml" Requires="v">
                <p:oleObj spid="_x0000_s49184" name="Формула" r:id="rId9" imgW="2146300" imgH="914400" progId="Equation.3">
                  <p:embed/>
                </p:oleObj>
              </mc:Choice>
              <mc:Fallback>
                <p:oleObj name="Формула" r:id="rId9" imgW="2146300" imgH="914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03111" y="2136877"/>
                        <a:ext cx="4967429" cy="2119213"/>
                      </a:xfrm>
                      <a:prstGeom prst="rect">
                        <a:avLst/>
                      </a:prstGeom>
                      <a:solidFill>
                        <a:srgbClr val="FFFFFF"/>
                      </a:solidFill>
                    </p:spPr>
                  </p:pic>
                </p:oleObj>
              </mc:Fallback>
            </mc:AlternateContent>
          </a:graphicData>
        </a:graphic>
      </p:graphicFrame>
      <p:sp>
        <p:nvSpPr>
          <p:cNvPr id="14" name="Rectangle 12"/>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15" name="Объект 14"/>
          <p:cNvGraphicFramePr>
            <a:graphicFrameLocks noChangeAspect="1"/>
          </p:cNvGraphicFramePr>
          <p:nvPr>
            <p:extLst>
              <p:ext uri="{D42A27DB-BD31-4B8C-83A1-F6EECF244321}">
                <p14:modId xmlns:p14="http://schemas.microsoft.com/office/powerpoint/2010/main" val="1754175041"/>
              </p:ext>
            </p:extLst>
          </p:nvPr>
        </p:nvGraphicFramePr>
        <p:xfrm>
          <a:off x="1229889" y="4318673"/>
          <a:ext cx="1349525" cy="1132518"/>
        </p:xfrm>
        <a:graphic>
          <a:graphicData uri="http://schemas.openxmlformats.org/presentationml/2006/ole">
            <mc:AlternateContent xmlns:mc="http://schemas.openxmlformats.org/markup-compatibility/2006">
              <mc:Choice xmlns:v="urn:schemas-microsoft-com:vml" Requires="v">
                <p:oleObj spid="_x0000_s49185" name="Формула" r:id="rId11" imgW="533169" imgH="444307" progId="Equation.3">
                  <p:embed/>
                </p:oleObj>
              </mc:Choice>
              <mc:Fallback>
                <p:oleObj name="Формула" r:id="rId11" imgW="533169" imgH="44430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29889" y="4318673"/>
                        <a:ext cx="1349525" cy="1132518"/>
                      </a:xfrm>
                      <a:prstGeom prst="rect">
                        <a:avLst/>
                      </a:prstGeom>
                      <a:solidFill>
                        <a:srgbClr val="FFFFFF"/>
                      </a:solidFill>
                    </p:spPr>
                  </p:pic>
                </p:oleObj>
              </mc:Fallback>
            </mc:AlternateContent>
          </a:graphicData>
        </a:graphic>
      </p:graphicFrame>
      <p:sp>
        <p:nvSpPr>
          <p:cNvPr id="16" name="Rectangle 14"/>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17" name="Объект 16"/>
          <p:cNvGraphicFramePr>
            <a:graphicFrameLocks noChangeAspect="1"/>
          </p:cNvGraphicFramePr>
          <p:nvPr>
            <p:extLst>
              <p:ext uri="{D42A27DB-BD31-4B8C-83A1-F6EECF244321}">
                <p14:modId xmlns:p14="http://schemas.microsoft.com/office/powerpoint/2010/main" val="1698642941"/>
              </p:ext>
            </p:extLst>
          </p:nvPr>
        </p:nvGraphicFramePr>
        <p:xfrm>
          <a:off x="3070769" y="4176715"/>
          <a:ext cx="1825829" cy="1270008"/>
        </p:xfrm>
        <a:graphic>
          <a:graphicData uri="http://schemas.openxmlformats.org/presentationml/2006/ole">
            <mc:AlternateContent xmlns:mc="http://schemas.openxmlformats.org/markup-compatibility/2006">
              <mc:Choice xmlns:v="urn:schemas-microsoft-com:vml" Requires="v">
                <p:oleObj spid="_x0000_s49186" name="Формула" r:id="rId13" imgW="660400" imgH="457200" progId="Equation.3">
                  <p:embed/>
                </p:oleObj>
              </mc:Choice>
              <mc:Fallback>
                <p:oleObj name="Формула" r:id="rId13" imgW="660400" imgH="4572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70769" y="4176715"/>
                        <a:ext cx="1825829" cy="1270008"/>
                      </a:xfrm>
                      <a:prstGeom prst="rect">
                        <a:avLst/>
                      </a:prstGeom>
                      <a:solidFill>
                        <a:srgbClr val="FFFFFF"/>
                      </a:solidFill>
                    </p:spPr>
                  </p:pic>
                </p:oleObj>
              </mc:Fallback>
            </mc:AlternateContent>
          </a:graphicData>
        </a:graphic>
      </p:graphicFrame>
      <p:sp>
        <p:nvSpPr>
          <p:cNvPr id="18" name="Rectangle 16"/>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19" name="Объект 18"/>
          <p:cNvGraphicFramePr>
            <a:graphicFrameLocks noChangeAspect="1"/>
          </p:cNvGraphicFramePr>
          <p:nvPr>
            <p:extLst>
              <p:ext uri="{D42A27DB-BD31-4B8C-83A1-F6EECF244321}">
                <p14:modId xmlns:p14="http://schemas.microsoft.com/office/powerpoint/2010/main" val="3146625752"/>
              </p:ext>
            </p:extLst>
          </p:nvPr>
        </p:nvGraphicFramePr>
        <p:xfrm>
          <a:off x="6253563" y="4649605"/>
          <a:ext cx="850729" cy="558992"/>
        </p:xfrm>
        <a:graphic>
          <a:graphicData uri="http://schemas.openxmlformats.org/presentationml/2006/ole">
            <mc:AlternateContent xmlns:mc="http://schemas.openxmlformats.org/markup-compatibility/2006">
              <mc:Choice xmlns:v="urn:schemas-microsoft-com:vml" Requires="v">
                <p:oleObj spid="_x0000_s49187" name="Формула" r:id="rId15" imgW="330057" imgH="215806" progId="Equation.3">
                  <p:embed/>
                </p:oleObj>
              </mc:Choice>
              <mc:Fallback>
                <p:oleObj name="Формула" r:id="rId15" imgW="330057" imgH="215806"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53563" y="4649605"/>
                        <a:ext cx="850729" cy="558992"/>
                      </a:xfrm>
                      <a:prstGeom prst="rect">
                        <a:avLst/>
                      </a:prstGeom>
                      <a:solidFill>
                        <a:srgbClr val="FFFFFF"/>
                      </a:solidFill>
                    </p:spPr>
                  </p:pic>
                </p:oleObj>
              </mc:Fallback>
            </mc:AlternateContent>
          </a:graphicData>
        </a:graphic>
      </p:graphicFrame>
      <p:sp>
        <p:nvSpPr>
          <p:cNvPr id="20" name="Rectangle 18"/>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21" name="Объект 20"/>
          <p:cNvGraphicFramePr>
            <a:graphicFrameLocks noChangeAspect="1"/>
          </p:cNvGraphicFramePr>
          <p:nvPr>
            <p:extLst>
              <p:ext uri="{D42A27DB-BD31-4B8C-83A1-F6EECF244321}">
                <p14:modId xmlns:p14="http://schemas.microsoft.com/office/powerpoint/2010/main" val="2743289816"/>
              </p:ext>
            </p:extLst>
          </p:nvPr>
        </p:nvGraphicFramePr>
        <p:xfrm>
          <a:off x="1706192" y="5367347"/>
          <a:ext cx="1111373" cy="617365"/>
        </p:xfrm>
        <a:graphic>
          <a:graphicData uri="http://schemas.openxmlformats.org/presentationml/2006/ole">
            <mc:AlternateContent xmlns:mc="http://schemas.openxmlformats.org/markup-compatibility/2006">
              <mc:Choice xmlns:v="urn:schemas-microsoft-com:vml" Requires="v">
                <p:oleObj spid="_x0000_s49188" name="Формула" r:id="rId17" imgW="431613" imgH="241195" progId="Equation.3">
                  <p:embed/>
                </p:oleObj>
              </mc:Choice>
              <mc:Fallback>
                <p:oleObj name="Формула" r:id="rId17" imgW="431613" imgH="241195"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06192" y="5367347"/>
                        <a:ext cx="1111373" cy="617365"/>
                      </a:xfrm>
                      <a:prstGeom prst="rect">
                        <a:avLst/>
                      </a:prstGeom>
                      <a:solidFill>
                        <a:srgbClr val="FFFFFF"/>
                      </a:solidFill>
                    </p:spPr>
                  </p:pic>
                </p:oleObj>
              </mc:Fallback>
            </mc:AlternateContent>
          </a:graphicData>
        </a:graphic>
      </p:graphicFrame>
      <p:sp>
        <p:nvSpPr>
          <p:cNvPr id="22" name="Rectangle 20"/>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23" name="Объект 22"/>
          <p:cNvGraphicFramePr>
            <a:graphicFrameLocks noChangeAspect="1"/>
          </p:cNvGraphicFramePr>
          <p:nvPr>
            <p:extLst>
              <p:ext uri="{D42A27DB-BD31-4B8C-83A1-F6EECF244321}">
                <p14:modId xmlns:p14="http://schemas.microsoft.com/office/powerpoint/2010/main" val="453127005"/>
              </p:ext>
            </p:extLst>
          </p:nvPr>
        </p:nvGraphicFramePr>
        <p:xfrm>
          <a:off x="4087707" y="5367348"/>
          <a:ext cx="3016586" cy="568641"/>
        </p:xfrm>
        <a:graphic>
          <a:graphicData uri="http://schemas.openxmlformats.org/presentationml/2006/ole">
            <mc:AlternateContent xmlns:mc="http://schemas.openxmlformats.org/markup-compatibility/2006">
              <mc:Choice xmlns:v="urn:schemas-microsoft-com:vml" Requires="v">
                <p:oleObj spid="_x0000_s49189" name="Формула" r:id="rId19" imgW="1155199" imgH="215806" progId="Equation.3">
                  <p:embed/>
                </p:oleObj>
              </mc:Choice>
              <mc:Fallback>
                <p:oleObj name="Формула" r:id="rId19" imgW="1155199" imgH="215806"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087707" y="5367348"/>
                        <a:ext cx="3016586" cy="568641"/>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0054807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4031" y="287317"/>
            <a:ext cx="9072563" cy="6465644"/>
          </a:xfrm>
        </p:spPr>
        <p:txBody>
          <a:bodyPr/>
          <a:lstStyle/>
          <a:p>
            <a:endParaRPr lang="ru-RU" dirty="0"/>
          </a:p>
          <a:p>
            <a:endParaRPr lang="ru-RU" dirty="0"/>
          </a:p>
          <a:p>
            <a:endParaRPr lang="ru-RU" dirty="0"/>
          </a:p>
          <a:p>
            <a:endParaRPr lang="ru-RU" dirty="0"/>
          </a:p>
          <a:p>
            <a:endParaRPr lang="ru-RU" dirty="0"/>
          </a:p>
          <a:p>
            <a:endParaRPr lang="ru-RU" dirty="0"/>
          </a:p>
          <a:p>
            <a:endParaRPr lang="ru-RU" dirty="0"/>
          </a:p>
          <a:p>
            <a:r>
              <a:rPr lang="ru-RU" dirty="0"/>
              <a:t>За нулевое приближение принимается, например, столбец свободных членов   .</a:t>
            </a:r>
          </a:p>
          <a:p>
            <a:endParaRPr lang="ru-RU" dirty="0"/>
          </a:p>
        </p:txBody>
      </p:sp>
      <p:sp>
        <p:nvSpPr>
          <p:cNvPr id="4" name="Rectangle 2"/>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4101704260"/>
              </p:ext>
            </p:extLst>
          </p:nvPr>
        </p:nvGraphicFramePr>
        <p:xfrm>
          <a:off x="1150505" y="365265"/>
          <a:ext cx="3256277" cy="3017696"/>
        </p:xfrm>
        <a:graphic>
          <a:graphicData uri="http://schemas.openxmlformats.org/presentationml/2006/ole">
            <mc:AlternateContent xmlns:mc="http://schemas.openxmlformats.org/markup-compatibility/2006">
              <mc:Choice xmlns:v="urn:schemas-microsoft-com:vml" Requires="v">
                <p:oleObj spid="_x0000_s50190" name="Формула" r:id="rId3" imgW="1167893" imgH="1091726" progId="Equation.3">
                  <p:embed/>
                </p:oleObj>
              </mc:Choice>
              <mc:Fallback>
                <p:oleObj name="Формула" r:id="rId3" imgW="1167893" imgH="109172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0505" y="365265"/>
                        <a:ext cx="3256277" cy="3017696"/>
                      </a:xfrm>
                      <a:prstGeom prst="rect">
                        <a:avLst/>
                      </a:prstGeom>
                      <a:solidFill>
                        <a:srgbClr val="FFFFFF"/>
                      </a:solidFill>
                    </p:spPr>
                  </p:pic>
                </p:oleObj>
              </mc:Fallback>
            </mc:AlternateContent>
          </a:graphicData>
        </a:graphic>
      </p:graphicFrame>
      <p:sp>
        <p:nvSpPr>
          <p:cNvPr id="6" name="Rectangle 4"/>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4187130064"/>
              </p:ext>
            </p:extLst>
          </p:nvPr>
        </p:nvGraphicFramePr>
        <p:xfrm>
          <a:off x="5199080" y="301613"/>
          <a:ext cx="1667060" cy="3042727"/>
        </p:xfrm>
        <a:graphic>
          <a:graphicData uri="http://schemas.openxmlformats.org/presentationml/2006/ole">
            <mc:AlternateContent xmlns:mc="http://schemas.openxmlformats.org/markup-compatibility/2006">
              <mc:Choice xmlns:v="urn:schemas-microsoft-com:vml" Requires="v">
                <p:oleObj spid="_x0000_s50191" name="Формула" r:id="rId5" imgW="596900" imgH="1104900" progId="Equation.3">
                  <p:embed/>
                </p:oleObj>
              </mc:Choice>
              <mc:Fallback>
                <p:oleObj name="Формула" r:id="rId5" imgW="596900" imgH="1104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9080" y="301613"/>
                        <a:ext cx="1667060" cy="3042727"/>
                      </a:xfrm>
                      <a:prstGeom prst="rect">
                        <a:avLst/>
                      </a:prstGeom>
                      <a:solidFill>
                        <a:srgbClr val="FFFFFF"/>
                      </a:solidFill>
                    </p:spPr>
                  </p:pic>
                </p:oleObj>
              </mc:Fallback>
            </mc:AlternateContent>
          </a:graphicData>
        </a:graphic>
      </p:graphicFrame>
      <p:sp>
        <p:nvSpPr>
          <p:cNvPr id="8" name="Rectangle 6"/>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1548042188"/>
              </p:ext>
            </p:extLst>
          </p:nvPr>
        </p:nvGraphicFramePr>
        <p:xfrm>
          <a:off x="3849556" y="3621086"/>
          <a:ext cx="2860612" cy="807618"/>
        </p:xfrm>
        <a:graphic>
          <a:graphicData uri="http://schemas.openxmlformats.org/presentationml/2006/ole">
            <mc:AlternateContent xmlns:mc="http://schemas.openxmlformats.org/markup-compatibility/2006">
              <mc:Choice xmlns:v="urn:schemas-microsoft-com:vml" Requires="v">
                <p:oleObj spid="_x0000_s50192" name="Формула" r:id="rId7" imgW="812447" imgH="228501" progId="Equation.3">
                  <p:embed/>
                </p:oleObj>
              </mc:Choice>
              <mc:Fallback>
                <p:oleObj name="Формула" r:id="rId7" imgW="812447" imgH="22850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9556" y="3621086"/>
                        <a:ext cx="2860612" cy="807618"/>
                      </a:xfrm>
                      <a:prstGeom prst="rect">
                        <a:avLst/>
                      </a:prstGeom>
                      <a:solidFill>
                        <a:srgbClr val="FFFFFF"/>
                      </a:solidFill>
                    </p:spPr>
                  </p:pic>
                </p:oleObj>
              </mc:Fallback>
            </mc:AlternateContent>
          </a:graphicData>
        </a:graphic>
      </p:graphicFrame>
      <p:sp>
        <p:nvSpPr>
          <p:cNvPr id="10" name="Rectangle 8"/>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2624921503"/>
              </p:ext>
            </p:extLst>
          </p:nvPr>
        </p:nvGraphicFramePr>
        <p:xfrm>
          <a:off x="3293868" y="5922976"/>
          <a:ext cx="1819212" cy="793755"/>
        </p:xfrm>
        <a:graphic>
          <a:graphicData uri="http://schemas.openxmlformats.org/presentationml/2006/ole">
            <mc:AlternateContent xmlns:mc="http://schemas.openxmlformats.org/markup-compatibility/2006">
              <mc:Choice xmlns:v="urn:schemas-microsoft-com:vml" Requires="v">
                <p:oleObj spid="_x0000_s50193" name="Формула" r:id="rId9" imgW="520700" imgH="228600" progId="Equation.3">
                  <p:embed/>
                </p:oleObj>
              </mc:Choice>
              <mc:Fallback>
                <p:oleObj name="Формула" r:id="rId9" imgW="5207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93868" y="5922976"/>
                        <a:ext cx="1819212" cy="793755"/>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1398751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4031" y="207941"/>
            <a:ext cx="9072563" cy="6545020"/>
          </a:xfrm>
        </p:spPr>
        <p:txBody>
          <a:bodyPr>
            <a:normAutofit/>
          </a:bodyPr>
          <a:lstStyle/>
          <a:p>
            <a:r>
              <a:rPr lang="ru-RU" sz="2600" dirty="0"/>
              <a:t>Затем строится первое приближение</a:t>
            </a:r>
          </a:p>
          <a:p>
            <a:endParaRPr lang="ru-RU" sz="2600" dirty="0"/>
          </a:p>
          <a:p>
            <a:r>
              <a:rPr lang="ru-RU" sz="2600" dirty="0"/>
              <a:t>потом — второе приближение</a:t>
            </a:r>
          </a:p>
          <a:p>
            <a:pPr marL="0" indent="0">
              <a:buNone/>
            </a:pPr>
            <a:endParaRPr lang="ru-RU" sz="2600" dirty="0"/>
          </a:p>
          <a:p>
            <a:r>
              <a:rPr lang="ru-RU" sz="2600" dirty="0"/>
              <a:t>и т. д.   Общий алгоритм решения</a:t>
            </a:r>
          </a:p>
          <a:p>
            <a:endParaRPr lang="ru-RU" sz="2600" dirty="0"/>
          </a:p>
          <a:p>
            <a:r>
              <a:rPr lang="ru-RU" sz="2600" dirty="0"/>
              <a:t>В результате получаем последовательность </a:t>
            </a:r>
          </a:p>
          <a:p>
            <a:endParaRPr lang="ru-RU" sz="2600" dirty="0"/>
          </a:p>
          <a:p>
            <a:r>
              <a:rPr lang="ru-RU" sz="2600" dirty="0"/>
              <a:t>, предел которой (если он существует) , является </a:t>
            </a:r>
          </a:p>
          <a:p>
            <a:endParaRPr lang="ru-RU" sz="2600" dirty="0"/>
          </a:p>
          <a:p>
            <a:endParaRPr lang="ru-RU" sz="2600" dirty="0"/>
          </a:p>
          <a:p>
            <a:r>
              <a:rPr lang="ru-RU" sz="2600" dirty="0"/>
              <a:t>решением системы</a:t>
            </a:r>
          </a:p>
          <a:p>
            <a:endParaRPr lang="ru-RU" sz="2600" dirty="0"/>
          </a:p>
        </p:txBody>
      </p:sp>
      <p:sp>
        <p:nvSpPr>
          <p:cNvPr id="4" name="Rectangle 2"/>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990680193"/>
              </p:ext>
            </p:extLst>
          </p:nvPr>
        </p:nvGraphicFramePr>
        <p:xfrm>
          <a:off x="3214485" y="684194"/>
          <a:ext cx="2619666" cy="635004"/>
        </p:xfrm>
        <a:graphic>
          <a:graphicData uri="http://schemas.openxmlformats.org/presentationml/2006/ole">
            <mc:AlternateContent xmlns:mc="http://schemas.openxmlformats.org/markup-compatibility/2006">
              <mc:Choice xmlns:v="urn:schemas-microsoft-com:vml" Requires="v">
                <p:oleObj spid="_x0000_s51214" name="Формула" r:id="rId3" imgW="939800" imgH="228600" progId="Equation.3">
                  <p:embed/>
                </p:oleObj>
              </mc:Choice>
              <mc:Fallback>
                <p:oleObj name="Формула" r:id="rId3" imgW="939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4485" y="684194"/>
                        <a:ext cx="2619666" cy="635004"/>
                      </a:xfrm>
                      <a:prstGeom prst="rect">
                        <a:avLst/>
                      </a:prstGeom>
                      <a:solidFill>
                        <a:srgbClr val="FFFFFF"/>
                      </a:solidFill>
                    </p:spPr>
                  </p:pic>
                </p:oleObj>
              </mc:Fallback>
            </mc:AlternateContent>
          </a:graphicData>
        </a:graphic>
      </p:graphicFrame>
      <p:sp>
        <p:nvSpPr>
          <p:cNvPr id="6" name="Rectangle 4"/>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3045846001"/>
              </p:ext>
            </p:extLst>
          </p:nvPr>
        </p:nvGraphicFramePr>
        <p:xfrm>
          <a:off x="3293868" y="1636700"/>
          <a:ext cx="2619666" cy="628653"/>
        </p:xfrm>
        <a:graphic>
          <a:graphicData uri="http://schemas.openxmlformats.org/presentationml/2006/ole">
            <mc:AlternateContent xmlns:mc="http://schemas.openxmlformats.org/markup-compatibility/2006">
              <mc:Choice xmlns:v="urn:schemas-microsoft-com:vml" Requires="v">
                <p:oleObj spid="_x0000_s51215" name="Формула" r:id="rId5" imgW="952087" imgH="228501" progId="Equation.3">
                  <p:embed/>
                </p:oleObj>
              </mc:Choice>
              <mc:Fallback>
                <p:oleObj name="Формула" r:id="rId5" imgW="952087" imgH="22850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3868" y="1636700"/>
                        <a:ext cx="2619666" cy="628653"/>
                      </a:xfrm>
                      <a:prstGeom prst="rect">
                        <a:avLst/>
                      </a:prstGeom>
                      <a:solidFill>
                        <a:srgbClr val="FFFFFF"/>
                      </a:solidFill>
                    </p:spPr>
                  </p:pic>
                </p:oleObj>
              </mc:Fallback>
            </mc:AlternateContent>
          </a:graphicData>
        </a:graphic>
      </p:graphicFrame>
      <p:sp>
        <p:nvSpPr>
          <p:cNvPr id="8" name="Rectangle 6"/>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2874759613"/>
              </p:ext>
            </p:extLst>
          </p:nvPr>
        </p:nvGraphicFramePr>
        <p:xfrm>
          <a:off x="3135102" y="2589205"/>
          <a:ext cx="3175353" cy="686491"/>
        </p:xfrm>
        <a:graphic>
          <a:graphicData uri="http://schemas.openxmlformats.org/presentationml/2006/ole">
            <mc:AlternateContent xmlns:mc="http://schemas.openxmlformats.org/markup-compatibility/2006">
              <mc:Choice xmlns:v="urn:schemas-microsoft-com:vml" Requires="v">
                <p:oleObj spid="_x0000_s51216" name="Формула" r:id="rId7" imgW="1054100" imgH="228600" progId="Equation.3">
                  <p:embed/>
                </p:oleObj>
              </mc:Choice>
              <mc:Fallback>
                <p:oleObj name="Формула" r:id="rId7" imgW="10541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5102" y="2589205"/>
                        <a:ext cx="3175353" cy="686491"/>
                      </a:xfrm>
                      <a:prstGeom prst="rect">
                        <a:avLst/>
                      </a:prstGeom>
                      <a:solidFill>
                        <a:srgbClr val="FFFFFF"/>
                      </a:solidFill>
                    </p:spPr>
                  </p:pic>
                </p:oleObj>
              </mc:Fallback>
            </mc:AlternateContent>
          </a:graphicData>
        </a:graphic>
      </p:graphicFrame>
      <p:sp>
        <p:nvSpPr>
          <p:cNvPr id="10" name="Rectangle 8"/>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2836207236"/>
              </p:ext>
            </p:extLst>
          </p:nvPr>
        </p:nvGraphicFramePr>
        <p:xfrm>
          <a:off x="3452636" y="3541711"/>
          <a:ext cx="3175353" cy="665243"/>
        </p:xfrm>
        <a:graphic>
          <a:graphicData uri="http://schemas.openxmlformats.org/presentationml/2006/ole">
            <mc:AlternateContent xmlns:mc="http://schemas.openxmlformats.org/markup-compatibility/2006">
              <mc:Choice xmlns:v="urn:schemas-microsoft-com:vml" Requires="v">
                <p:oleObj spid="_x0000_s51217" name="Формула" r:id="rId9" imgW="1002865" imgH="215806" progId="Equation.3">
                  <p:embed/>
                </p:oleObj>
              </mc:Choice>
              <mc:Fallback>
                <p:oleObj name="Формула" r:id="rId9" imgW="1002865" imgH="21580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52636" y="3541711"/>
                        <a:ext cx="3175353" cy="665243"/>
                      </a:xfrm>
                      <a:prstGeom prst="rect">
                        <a:avLst/>
                      </a:prstGeom>
                      <a:solidFill>
                        <a:srgbClr val="FFFFFF"/>
                      </a:solidFill>
                    </p:spPr>
                  </p:pic>
                </p:oleObj>
              </mc:Fallback>
            </mc:AlternateContent>
          </a:graphicData>
        </a:graphic>
      </p:graphicFrame>
      <p:pic>
        <p:nvPicPr>
          <p:cNvPr id="12" name="Рисунок 11"/>
          <p:cNvPicPr/>
          <p:nvPr/>
        </p:nvPicPr>
        <p:blipFill>
          <a:blip r:embed="rId11">
            <a:extLst>
              <a:ext uri="{28A0092B-C50C-407E-A947-70E740481C1C}">
                <a14:useLocalDpi xmlns:a14="http://schemas.microsoft.com/office/drawing/2010/main" val="0"/>
              </a:ext>
            </a:extLst>
          </a:blip>
          <a:srcRect/>
          <a:stretch>
            <a:fillRect/>
          </a:stretch>
        </p:blipFill>
        <p:spPr bwMode="auto">
          <a:xfrm>
            <a:off x="3293868" y="4573592"/>
            <a:ext cx="1905212" cy="717464"/>
          </a:xfrm>
          <a:prstGeom prst="rect">
            <a:avLst/>
          </a:prstGeom>
          <a:solidFill>
            <a:srgbClr val="FFFFFF"/>
          </a:solidFill>
          <a:ln>
            <a:noFill/>
          </a:ln>
        </p:spPr>
      </p:pic>
      <p:pic>
        <p:nvPicPr>
          <p:cNvPr id="13" name="Рисунок 12"/>
          <p:cNvPicPr/>
          <p:nvPr/>
        </p:nvPicPr>
        <p:blipFill>
          <a:blip r:embed="rId12">
            <a:extLst>
              <a:ext uri="{28A0092B-C50C-407E-A947-70E740481C1C}">
                <a14:useLocalDpi xmlns:a14="http://schemas.microsoft.com/office/drawing/2010/main" val="0"/>
              </a:ext>
            </a:extLst>
          </a:blip>
          <a:srcRect/>
          <a:stretch>
            <a:fillRect/>
          </a:stretch>
        </p:blipFill>
        <p:spPr bwMode="auto">
          <a:xfrm>
            <a:off x="4246474" y="5526098"/>
            <a:ext cx="3495289" cy="793755"/>
          </a:xfrm>
          <a:prstGeom prst="rect">
            <a:avLst/>
          </a:prstGeom>
          <a:solidFill>
            <a:srgbClr val="FFFFFF"/>
          </a:solidFill>
          <a:ln>
            <a:noFill/>
          </a:ln>
        </p:spPr>
      </p:pic>
    </p:spTree>
    <p:extLst>
      <p:ext uri="{BB962C8B-B14F-4D97-AF65-F5344CB8AC3E}">
        <p14:creationId xmlns:p14="http://schemas.microsoft.com/office/powerpoint/2010/main" val="40485766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6051" y="525443"/>
            <a:ext cx="9072563" cy="4989036"/>
          </a:xfrm>
        </p:spPr>
        <p:txBody>
          <a:bodyPr/>
          <a:lstStyle/>
          <a:p>
            <a:r>
              <a:rPr lang="ru-RU" dirty="0"/>
              <a:t>Формулы приближений можно представить в виде</a:t>
            </a:r>
          </a:p>
          <a:p>
            <a:endParaRPr lang="ru-RU" dirty="0"/>
          </a:p>
        </p:txBody>
      </p:sp>
      <p:sp>
        <p:nvSpPr>
          <p:cNvPr id="4" name="Rectangle 2"/>
          <p:cNvSpPr>
            <a:spLocks noChangeArrowheads="1"/>
          </p:cNvSpPr>
          <p:nvPr/>
        </p:nvSpPr>
        <p:spPr bwMode="auto">
          <a:xfrm>
            <a:off x="0" y="-179706"/>
            <a:ext cx="203621" cy="3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794" tIns="50397" rIns="100794" bIns="50397"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3070539894"/>
              </p:ext>
            </p:extLst>
          </p:nvPr>
        </p:nvGraphicFramePr>
        <p:xfrm>
          <a:off x="2182495" y="1795450"/>
          <a:ext cx="5529805" cy="2695841"/>
        </p:xfrm>
        <a:graphic>
          <a:graphicData uri="http://schemas.openxmlformats.org/presentationml/2006/ole">
            <mc:AlternateContent xmlns:mc="http://schemas.openxmlformats.org/markup-compatibility/2006">
              <mc:Choice xmlns:v="urn:schemas-microsoft-com:vml" Requires="v">
                <p:oleObj spid="_x0000_s52229" name="Формула" r:id="rId3" imgW="1917700" imgH="939800" progId="Equation.3">
                  <p:embed/>
                </p:oleObj>
              </mc:Choice>
              <mc:Fallback>
                <p:oleObj name="Формула" r:id="rId3" imgW="1917700" imgH="93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2495" y="1795450"/>
                        <a:ext cx="5529805" cy="2695841"/>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256096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592137" y="1738321"/>
            <a:ext cx="9091613" cy="257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Если                   система называется </a:t>
            </a:r>
            <a:r>
              <a:rPr lang="ru-RU" altLang="ru-RU" sz="2400">
                <a:solidFill>
                  <a:srgbClr val="FF3333"/>
                </a:solidFill>
              </a:rPr>
              <a:t>вырожденной</a:t>
            </a:r>
            <a:r>
              <a:rPr lang="ru-RU" altLang="ru-RU" sz="2400">
                <a:solidFill>
                  <a:srgbClr val="000000"/>
                </a:solidFill>
              </a:rPr>
              <a:t> и может иметь либо множество решений, либо не иметь ни одного решения. </a:t>
            </a:r>
          </a:p>
          <a:p>
            <a:pPr eaLnBrk="1">
              <a:spcBef>
                <a:spcPts val="1200"/>
              </a:spcBef>
              <a:spcAft>
                <a:spcPts val="1000"/>
              </a:spcAft>
              <a:buClrTx/>
            </a:pPr>
            <a:r>
              <a:rPr lang="ru-RU" altLang="ru-RU" sz="2400">
                <a:solidFill>
                  <a:srgbClr val="000000"/>
                </a:solidFill>
              </a:rPr>
              <a:t>При                  система является </a:t>
            </a:r>
            <a:r>
              <a:rPr lang="ru-RU" altLang="ru-RU" sz="2400">
                <a:solidFill>
                  <a:srgbClr val="FF0000"/>
                </a:solidFill>
              </a:rPr>
              <a:t>плохо обусловленной</a:t>
            </a:r>
            <a:r>
              <a:rPr lang="ru-RU" altLang="ru-RU" sz="2400">
                <a:solidFill>
                  <a:srgbClr val="000000"/>
                </a:solidFill>
              </a:rPr>
              <a:t>. Это условие является необходимым, но недостаточным для определения плохо обусловленной системы.</a:t>
            </a:r>
          </a:p>
          <a:p>
            <a:pPr eaLnBrk="1">
              <a:spcBef>
                <a:spcPts val="1200"/>
              </a:spcBef>
              <a:spcAft>
                <a:spcPts val="1000"/>
              </a:spcAft>
              <a:buClrTx/>
            </a:pPr>
            <a:endParaRPr lang="ru-RU" altLang="ru-RU" sz="2400">
              <a:solidFill>
                <a:srgbClr val="000000"/>
              </a:solidFill>
            </a:endParaRPr>
          </a:p>
        </p:txBody>
      </p:sp>
      <p:graphicFrame>
        <p:nvGraphicFramePr>
          <p:cNvPr id="7171" name="Object 2"/>
          <p:cNvGraphicFramePr>
            <a:graphicFrameLocks noChangeAspect="1"/>
          </p:cNvGraphicFramePr>
          <p:nvPr/>
        </p:nvGraphicFramePr>
        <p:xfrm>
          <a:off x="1989138" y="3429009"/>
          <a:ext cx="71438" cy="169863"/>
        </p:xfrm>
        <a:graphic>
          <a:graphicData uri="http://schemas.openxmlformats.org/presentationml/2006/ole">
            <mc:AlternateContent xmlns:mc="http://schemas.openxmlformats.org/markup-compatibility/2006">
              <mc:Choice xmlns:v="urn:schemas-microsoft-com:vml" Requires="v">
                <p:oleObj spid="_x0000_s7225" name="Формула" r:id="rId4" imgW="73152" imgH="172675" progId="Equation.3">
                  <p:embed/>
                </p:oleObj>
              </mc:Choice>
              <mc:Fallback>
                <p:oleObj name="Формула" r:id="rId4" imgW="73152" imgH="172675"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9138" y="3429009"/>
                        <a:ext cx="71438" cy="1698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3"/>
          <p:cNvGraphicFramePr>
            <a:graphicFrameLocks noChangeAspect="1"/>
          </p:cNvGraphicFramePr>
          <p:nvPr/>
        </p:nvGraphicFramePr>
        <p:xfrm>
          <a:off x="1550987" y="1768474"/>
          <a:ext cx="1617663" cy="935039"/>
        </p:xfrm>
        <a:graphic>
          <a:graphicData uri="http://schemas.openxmlformats.org/presentationml/2006/ole">
            <mc:AlternateContent xmlns:mc="http://schemas.openxmlformats.org/markup-compatibility/2006">
              <mc:Choice xmlns:v="urn:schemas-microsoft-com:vml" Requires="v">
                <p:oleObj spid="_x0000_s7226" name="Формула" r:id="rId6" imgW="731154" imgH="365394" progId="Equation.3">
                  <p:embed/>
                </p:oleObj>
              </mc:Choice>
              <mc:Fallback>
                <p:oleObj name="Формула" r:id="rId6" imgW="731154" imgH="365394"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0987" y="1768474"/>
                        <a:ext cx="1617663" cy="93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3" name="Object 4"/>
          <p:cNvGraphicFramePr>
            <a:graphicFrameLocks noChangeAspect="1"/>
          </p:cNvGraphicFramePr>
          <p:nvPr/>
        </p:nvGraphicFramePr>
        <p:xfrm>
          <a:off x="1254125" y="3068642"/>
          <a:ext cx="1481138" cy="495300"/>
        </p:xfrm>
        <a:graphic>
          <a:graphicData uri="http://schemas.openxmlformats.org/presentationml/2006/ole">
            <mc:AlternateContent xmlns:mc="http://schemas.openxmlformats.org/markup-compatibility/2006">
              <mc:Choice xmlns:v="urn:schemas-microsoft-com:vml" Requires="v">
                <p:oleObj spid="_x0000_s7227" name="Формула" r:id="rId8" imgW="629322" imgH="172675" progId="Equation.3">
                  <p:embed/>
                </p:oleObj>
              </mc:Choice>
              <mc:Fallback>
                <p:oleObj name="Формула" r:id="rId8" imgW="629322" imgH="172675"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54125" y="3068642"/>
                        <a:ext cx="148113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30162" y="360363"/>
            <a:ext cx="10120313" cy="676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6185" rIns="89925" bIns="44963"/>
          <a:lstStyle>
            <a:lvl1pPr marL="215900" indent="-206375" eaLnBrk="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1pPr>
            <a:lvl2pPr eaLnBrk="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2pPr>
            <a:lvl3pPr eaLnBrk="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3pPr>
            <a:lvl4pPr eaLnBrk="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4pPr>
            <a:lvl5pPr eaLnBrk="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215900" algn="l"/>
                <a:tab pos="444500" algn="l"/>
                <a:tab pos="889000" algn="l"/>
                <a:tab pos="1338263" algn="l"/>
                <a:tab pos="1787525" algn="l"/>
                <a:tab pos="2236788" algn="l"/>
                <a:tab pos="2686050" algn="l"/>
                <a:tab pos="3135313" algn="l"/>
                <a:tab pos="3584575" algn="l"/>
                <a:tab pos="4033838" algn="l"/>
                <a:tab pos="4483100" algn="l"/>
                <a:tab pos="4932363" algn="l"/>
                <a:tab pos="5381625" algn="l"/>
                <a:tab pos="5834063" algn="l"/>
                <a:tab pos="6280150" algn="l"/>
                <a:tab pos="6729413" algn="l"/>
                <a:tab pos="7178675" algn="l"/>
                <a:tab pos="7627938" algn="l"/>
                <a:tab pos="8077200" algn="l"/>
                <a:tab pos="8526463" algn="l"/>
                <a:tab pos="8975725" algn="l"/>
                <a:tab pos="9424988" algn="l"/>
                <a:tab pos="9874250" algn="l"/>
                <a:tab pos="10323513" algn="l"/>
                <a:tab pos="10772775" algn="l"/>
                <a:tab pos="10774363" algn="l"/>
                <a:tab pos="10775950" algn="l"/>
                <a:tab pos="10777538" algn="l"/>
                <a:tab pos="10779125" algn="l"/>
                <a:tab pos="10780713"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400">
                <a:solidFill>
                  <a:srgbClr val="000000"/>
                </a:solidFill>
              </a:rPr>
              <a:t>	</a:t>
            </a:r>
            <a:r>
              <a:rPr lang="ru-RU" altLang="ru-RU" sz="2400">
                <a:solidFill>
                  <a:srgbClr val="FF0066"/>
                </a:solidFill>
              </a:rPr>
              <a:t>Прямые методы</a:t>
            </a:r>
            <a:r>
              <a:rPr lang="ru-RU" altLang="ru-RU" sz="2400">
                <a:solidFill>
                  <a:srgbClr val="000000"/>
                </a:solidFill>
              </a:rPr>
              <a:t> – расчёт ведётся по конечным соотношениям (формулам) для определения неизвестных. Число операций заранее известно. </a:t>
            </a:r>
          </a:p>
          <a:p>
            <a:pPr eaLnBrk="1">
              <a:spcBef>
                <a:spcPts val="1200"/>
              </a:spcBef>
              <a:spcAft>
                <a:spcPts val="1000"/>
              </a:spcAft>
              <a:buFont typeface="StarSymbol" charset="0"/>
              <a:buChar char="●"/>
            </a:pPr>
            <a:r>
              <a:rPr lang="ru-RU" altLang="ru-RU" sz="2400">
                <a:solidFill>
                  <a:srgbClr val="0000FF"/>
                </a:solidFill>
              </a:rPr>
              <a:t>Достоинством</a:t>
            </a:r>
            <a:r>
              <a:rPr lang="ru-RU" altLang="ru-RU" sz="2400">
                <a:solidFill>
                  <a:srgbClr val="000000"/>
                </a:solidFill>
              </a:rPr>
              <a:t> прямых методов является их относительная простота и универсальность. </a:t>
            </a:r>
          </a:p>
          <a:p>
            <a:pPr eaLnBrk="1">
              <a:spcBef>
                <a:spcPts val="1200"/>
              </a:spcBef>
              <a:spcAft>
                <a:spcPts val="1000"/>
              </a:spcAft>
              <a:buFont typeface="StarSymbol" charset="0"/>
              <a:buChar char="●"/>
            </a:pPr>
            <a:r>
              <a:rPr lang="ru-RU" altLang="ru-RU" sz="2400">
                <a:solidFill>
                  <a:srgbClr val="0000FF"/>
                </a:solidFill>
              </a:rPr>
              <a:t>Недостатком</a:t>
            </a:r>
            <a:r>
              <a:rPr lang="ru-RU" altLang="ru-RU" sz="2400">
                <a:solidFill>
                  <a:srgbClr val="000000"/>
                </a:solidFill>
              </a:rPr>
              <a:t> является необходимость хранить в памяти компьютера сразу всю матрицу.</a:t>
            </a:r>
          </a:p>
          <a:p>
            <a:pPr eaLnBrk="1">
              <a:spcBef>
                <a:spcPts val="1200"/>
              </a:spcBef>
              <a:spcAft>
                <a:spcPts val="1000"/>
              </a:spcAft>
              <a:buClrTx/>
            </a:pPr>
            <a:r>
              <a:rPr lang="ru-RU" altLang="ru-RU" sz="2400">
                <a:solidFill>
                  <a:srgbClr val="FF0066"/>
                </a:solidFill>
              </a:rPr>
              <a:t>Итерационные методы</a:t>
            </a:r>
            <a:r>
              <a:rPr lang="ru-RU" altLang="ru-RU" sz="2400">
                <a:solidFill>
                  <a:srgbClr val="000000"/>
                </a:solidFill>
              </a:rPr>
              <a:t> – методы последовательных приближений. Для работы процедуры необходимо задать начальное приближение, т.е. задать произвольное значение вектору неизвестных. Это стартовое значение позволяет провести один цикл вычислений (итерацию). Затем вычисления повторяются до достижения нужной точности результатов. </a:t>
            </a:r>
          </a:p>
          <a:p>
            <a:pPr eaLnBrk="1">
              <a:spcBef>
                <a:spcPts val="1200"/>
              </a:spcBef>
              <a:spcAft>
                <a:spcPts val="1000"/>
              </a:spcAft>
              <a:buFont typeface="StarSymbol" charset="0"/>
              <a:buChar char="●"/>
            </a:pPr>
            <a:r>
              <a:rPr lang="ru-RU" altLang="ru-RU" sz="2400">
                <a:solidFill>
                  <a:srgbClr val="000099"/>
                </a:solidFill>
              </a:rPr>
              <a:t>Достоинством</a:t>
            </a:r>
            <a:r>
              <a:rPr lang="ru-RU" altLang="ru-RU" sz="2400">
                <a:solidFill>
                  <a:srgbClr val="000000"/>
                </a:solidFill>
              </a:rPr>
              <a:t> является отсутствие необходимости хранить в памяти машины целиком все матрицы, достаточно хранить несколько векторов с компонентами. Погрешности вычислений не накапливаются.</a:t>
            </a:r>
          </a:p>
          <a:p>
            <a:pPr eaLnBrk="1">
              <a:spcBef>
                <a:spcPts val="1200"/>
              </a:spcBef>
              <a:spcAft>
                <a:spcPts val="1000"/>
              </a:spcAft>
              <a:buClrTx/>
            </a:pPr>
            <a:endParaRPr lang="ru-RU" altLang="ru-RU" sz="24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503243" y="301634"/>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8848"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400" b="1">
                <a:solidFill>
                  <a:srgbClr val="009933"/>
                </a:solidFill>
              </a:rPr>
              <a:t>Правило Крамера.</a:t>
            </a:r>
          </a:p>
        </p:txBody>
      </p:sp>
      <p:pic>
        <p:nvPicPr>
          <p:cNvPr id="921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4787" y="1295409"/>
            <a:ext cx="3230563" cy="1438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887" y="3240088"/>
            <a:ext cx="2151063" cy="15541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1"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71887" y="3311527"/>
            <a:ext cx="2519363" cy="14398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2"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99318" y="3311527"/>
            <a:ext cx="2232025" cy="14398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3"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03463" y="5759449"/>
            <a:ext cx="4967288" cy="623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Line 1"/>
          <p:cNvSpPr>
            <a:spLocks noChangeShapeType="1"/>
          </p:cNvSpPr>
          <p:nvPr/>
        </p:nvSpPr>
        <p:spPr bwMode="auto">
          <a:xfrm>
            <a:off x="503238" y="360363"/>
            <a:ext cx="9144000" cy="1587"/>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0243" name="Line 2"/>
          <p:cNvSpPr>
            <a:spLocks noChangeShapeType="1"/>
          </p:cNvSpPr>
          <p:nvPr/>
        </p:nvSpPr>
        <p:spPr bwMode="auto">
          <a:xfrm>
            <a:off x="503238" y="7235830"/>
            <a:ext cx="9144000" cy="1588"/>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0244" name="Line 3"/>
          <p:cNvSpPr>
            <a:spLocks noChangeShapeType="1"/>
          </p:cNvSpPr>
          <p:nvPr/>
        </p:nvSpPr>
        <p:spPr bwMode="auto">
          <a:xfrm>
            <a:off x="503238" y="360372"/>
            <a:ext cx="1588" cy="1203325"/>
          </a:xfrm>
          <a:prstGeom prst="line">
            <a:avLst/>
          </a:prstGeom>
          <a:noFill/>
          <a:ln w="36000" cap="sq">
            <a:solidFill>
              <a:srgbClr val="FFCC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364" tIns="45682" rIns="91364" bIns="45682"/>
          <a:lstStyle/>
          <a:p>
            <a:endParaRPr lang="ru-RU"/>
          </a:p>
        </p:txBody>
      </p:sp>
      <p:sp>
        <p:nvSpPr>
          <p:cNvPr id="10245" name="Text Box 4"/>
          <p:cNvSpPr txBox="1">
            <a:spLocks noChangeArrowheads="1"/>
          </p:cNvSpPr>
          <p:nvPr/>
        </p:nvSpPr>
        <p:spPr bwMode="auto">
          <a:xfrm>
            <a:off x="1274763" y="627072"/>
            <a:ext cx="7366000" cy="163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83811"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algn="ctr" eaLnBrk="1">
              <a:spcBef>
                <a:spcPts val="1200"/>
              </a:spcBef>
              <a:spcAft>
                <a:spcPts val="1000"/>
              </a:spcAft>
              <a:buClrTx/>
            </a:pPr>
            <a:r>
              <a:rPr lang="ru-RU" altLang="ru-RU" sz="4400">
                <a:solidFill>
                  <a:srgbClr val="009933"/>
                </a:solidFill>
              </a:rPr>
              <a:t>Использование обратной матрицы.</a:t>
            </a:r>
          </a:p>
          <a:p>
            <a:pPr eaLnBrk="1">
              <a:spcBef>
                <a:spcPts val="1200"/>
              </a:spcBef>
              <a:spcAft>
                <a:spcPts val="1000"/>
              </a:spcAft>
              <a:buClrTx/>
            </a:pPr>
            <a:endParaRPr lang="ru-RU" altLang="ru-RU" sz="4400">
              <a:solidFill>
                <a:srgbClr val="009933"/>
              </a:solidFill>
            </a:endParaRPr>
          </a:p>
        </p:txBody>
      </p:sp>
      <p:pic>
        <p:nvPicPr>
          <p:cNvPr id="1024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8793" y="2519364"/>
            <a:ext cx="6264275" cy="863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7" name="Text Box 6"/>
          <p:cNvSpPr txBox="1">
            <a:spLocks noChangeArrowheads="1"/>
          </p:cNvSpPr>
          <p:nvPr/>
        </p:nvSpPr>
        <p:spPr bwMode="auto">
          <a:xfrm>
            <a:off x="863600" y="4408497"/>
            <a:ext cx="8423275"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0790"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roid Sans Fallback" charset="0"/>
                <a:cs typeface="Droid Sans Fallback" charset="0"/>
              </a:defRPr>
            </a:lvl9pPr>
          </a:lstStyle>
          <a:p>
            <a:pPr eaLnBrk="1">
              <a:buClrTx/>
              <a:buFontTx/>
              <a:buNone/>
            </a:pPr>
            <a:r>
              <a:rPr lang="ru-RU" altLang="ru-RU" sz="2400">
                <a:solidFill>
                  <a:srgbClr val="000000"/>
                </a:solidFill>
                <a:latin typeface="Times New Roman" pitchFamily="18" charset="0"/>
                <a:cs typeface="Times New Roman" pitchFamily="18" charset="0"/>
              </a:rPr>
              <a:t>Основная</a:t>
            </a:r>
            <a:r>
              <a:rPr lang="ru-RU" altLang="ru-RU" sz="2400">
                <a:solidFill>
                  <a:srgbClr val="000000"/>
                </a:solidFill>
              </a:rPr>
              <a:t> проблема — вычисление обратной матрицы</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503243" y="301634"/>
            <a:ext cx="9070975" cy="1262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8848"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charset="0"/>
                <a:ea typeface="Droid Sans Fallback" charset="0"/>
                <a:cs typeface="Droid Sans Fallback" charset="0"/>
              </a:defRPr>
            </a:lvl9pPr>
          </a:lstStyle>
          <a:p>
            <a:pPr algn="ctr" eaLnBrk="1">
              <a:buClrTx/>
              <a:buFontTx/>
              <a:buNone/>
            </a:pPr>
            <a:r>
              <a:rPr lang="ru-RU" altLang="ru-RU" sz="4400" b="1">
                <a:solidFill>
                  <a:srgbClr val="009933"/>
                </a:solidFill>
              </a:rPr>
              <a:t>Метод Гаусса</a:t>
            </a:r>
          </a:p>
        </p:txBody>
      </p:sp>
      <p:sp>
        <p:nvSpPr>
          <p:cNvPr id="11267" name="Text Box 2"/>
          <p:cNvSpPr txBox="1">
            <a:spLocks noChangeArrowheads="1"/>
          </p:cNvSpPr>
          <p:nvPr/>
        </p:nvSpPr>
        <p:spPr bwMode="auto">
          <a:xfrm>
            <a:off x="36513" y="1368429"/>
            <a:ext cx="10028238" cy="5624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25" tIns="67984" rIns="89925" bIns="44963"/>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Lst>
              <a:defRPr>
                <a:solidFill>
                  <a:schemeClr val="bg1"/>
                </a:solidFill>
                <a:latin typeface="Arial" charset="0"/>
                <a:ea typeface="Droid Sans Fallback" charset="0"/>
                <a:cs typeface="Droid Sans Fallback" charset="0"/>
              </a:defRPr>
            </a:lvl9pPr>
          </a:lstStyle>
          <a:p>
            <a:pPr eaLnBrk="1">
              <a:spcBef>
                <a:spcPts val="1200"/>
              </a:spcBef>
              <a:spcAft>
                <a:spcPts val="1000"/>
              </a:spcAft>
              <a:buClrTx/>
            </a:pPr>
            <a:r>
              <a:rPr lang="ru-RU" altLang="ru-RU" sz="2600">
                <a:solidFill>
                  <a:srgbClr val="000000"/>
                </a:solidFill>
              </a:rPr>
              <a:t>Метод основан на приведении матрицы к треугольному виду. Это достигается последовательным исключением неизвестных из уравнений системы. С помощью </a:t>
            </a:r>
            <a:r>
              <a:rPr lang="ru-RU" altLang="ru-RU" sz="2600">
                <a:solidFill>
                  <a:srgbClr val="6600FF"/>
                </a:solidFill>
              </a:rPr>
              <a:t>первого уравнения</a:t>
            </a:r>
            <a:r>
              <a:rPr lang="ru-RU" altLang="ru-RU" sz="2600">
                <a:solidFill>
                  <a:srgbClr val="000000"/>
                </a:solidFill>
              </a:rPr>
              <a:t> исключается            из всех последующих уравнений. Преобразованная система содержит            уравнение относительно неизвестных                     .      .  Процесс повторяется - с помощью </a:t>
            </a:r>
            <a:r>
              <a:rPr lang="ru-RU" altLang="ru-RU" sz="2600">
                <a:solidFill>
                  <a:srgbClr val="0000FF"/>
                </a:solidFill>
              </a:rPr>
              <a:t>первого уравнения преобразованной системы</a:t>
            </a:r>
            <a:r>
              <a:rPr lang="ru-RU" altLang="ru-RU" sz="2600">
                <a:solidFill>
                  <a:srgbClr val="000000"/>
                </a:solidFill>
              </a:rPr>
              <a:t> исключается            из всех последующих уравнений этой системы. Процесс продолжается до получения одного уравнения относительно неизвестного       . Таким образом, из исходной системы и преобразованных систем уравнений формируется матрица треугольного вида. </a:t>
            </a:r>
          </a:p>
          <a:p>
            <a:pPr eaLnBrk="1">
              <a:spcBef>
                <a:spcPts val="1200"/>
              </a:spcBef>
              <a:spcAft>
                <a:spcPts val="1000"/>
              </a:spcAft>
              <a:buClrTx/>
            </a:pPr>
            <a:r>
              <a:rPr lang="ru-RU" altLang="ru-RU" sz="2600">
                <a:solidFill>
                  <a:srgbClr val="FF0066"/>
                </a:solidFill>
              </a:rPr>
              <a:t>Этот процесс называется прямым ходом метода Гаусса.</a:t>
            </a:r>
          </a:p>
          <a:p>
            <a:pPr eaLnBrk="1">
              <a:spcBef>
                <a:spcPts val="1200"/>
              </a:spcBef>
              <a:spcAft>
                <a:spcPts val="1000"/>
              </a:spcAft>
              <a:buClrTx/>
            </a:pPr>
            <a:endParaRPr lang="ru-RU" altLang="ru-RU" sz="1000">
              <a:solidFill>
                <a:srgbClr val="000000"/>
              </a:solidFill>
            </a:endParaRPr>
          </a:p>
          <a:p>
            <a:pPr eaLnBrk="1">
              <a:spcBef>
                <a:spcPts val="1200"/>
              </a:spcBef>
              <a:spcAft>
                <a:spcPts val="1000"/>
              </a:spcAft>
              <a:buClrTx/>
            </a:pPr>
            <a:endParaRPr lang="ru-RU" altLang="ru-RU" sz="1000">
              <a:solidFill>
                <a:srgbClr val="000000"/>
              </a:solidFill>
            </a:endParaRPr>
          </a:p>
        </p:txBody>
      </p:sp>
      <p:pic>
        <p:nvPicPr>
          <p:cNvPr id="1126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5850" y="2447925"/>
            <a:ext cx="523875" cy="503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6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34077" y="2782888"/>
            <a:ext cx="906463" cy="6016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70"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38650" y="3132138"/>
            <a:ext cx="2330450" cy="647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71"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35377" y="3851275"/>
            <a:ext cx="576263" cy="6127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72"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2837" y="4572000"/>
            <a:ext cx="576263" cy="647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WenQuanYi Zen Hei"/>
        <a:cs typeface="WenQuanYi Zen Hei"/>
      </a:majorFont>
      <a:minorFont>
        <a:latin typeface="Arial"/>
        <a:ea typeface="WenQuanYi Zen Hei"/>
        <a:cs typeface="WenQuanYi Zen Hei"/>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altLang="ru-RU"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altLang="ru-RU"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1294</Words>
  <Application>Microsoft Office PowerPoint</Application>
  <PresentationFormat>Произвольный</PresentationFormat>
  <Paragraphs>234</Paragraphs>
  <Slides>43</Slides>
  <Notes>36</Notes>
  <HiddenSlides>0</HiddenSlides>
  <MMClips>0</MMClips>
  <ScaleCrop>false</ScaleCrop>
  <HeadingPairs>
    <vt:vector size="8" baseType="variant">
      <vt:variant>
        <vt:lpstr>Использованные шрифты</vt:lpstr>
      </vt:variant>
      <vt:variant>
        <vt:i4>5</vt:i4>
      </vt:variant>
      <vt:variant>
        <vt:lpstr>Тема</vt:lpstr>
      </vt:variant>
      <vt:variant>
        <vt:i4>2</vt:i4>
      </vt:variant>
      <vt:variant>
        <vt:lpstr>Внедренные серверы OLE</vt:lpstr>
      </vt:variant>
      <vt:variant>
        <vt:i4>1</vt:i4>
      </vt:variant>
      <vt:variant>
        <vt:lpstr>Заголовки слайдов</vt:lpstr>
      </vt:variant>
      <vt:variant>
        <vt:i4>43</vt:i4>
      </vt:variant>
    </vt:vector>
  </HeadingPairs>
  <TitlesOfParts>
    <vt:vector size="51" baseType="lpstr">
      <vt:lpstr>Arial</vt:lpstr>
      <vt:lpstr>Calibri</vt:lpstr>
      <vt:lpstr>Cambria Math</vt:lpstr>
      <vt:lpstr>StarSymbol</vt:lpstr>
      <vt:lpstr>Times New Roman</vt:lpstr>
      <vt:lpstr>1_Тема Office</vt:lpstr>
      <vt:lpstr>Тема Office</vt:lpstr>
      <vt:lpstr>Формула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Решение СЛАУ</dc:title>
  <dc:creator>ДЕКАНАТ</dc:creator>
  <cp:lastModifiedBy>Игорь Кунов</cp:lastModifiedBy>
  <cp:revision>48</cp:revision>
  <cp:lastPrinted>1601-01-01T00:00:00Z</cp:lastPrinted>
  <dcterms:created xsi:type="dcterms:W3CDTF">2013-10-12T17:15:26Z</dcterms:created>
  <dcterms:modified xsi:type="dcterms:W3CDTF">2020-03-22T08:32:50Z</dcterms:modified>
</cp:coreProperties>
</file>