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 id="2147483756" r:id="rId2"/>
  </p:sldMasterIdLst>
  <p:notesMasterIdLst>
    <p:notesMasterId r:id="rId46"/>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4" r:id="rId19"/>
    <p:sldId id="275" r:id="rId20"/>
    <p:sldId id="276" r:id="rId21"/>
    <p:sldId id="277" r:id="rId22"/>
    <p:sldId id="278" r:id="rId23"/>
    <p:sldId id="279" r:id="rId24"/>
    <p:sldId id="280" r:id="rId25"/>
    <p:sldId id="281" r:id="rId26"/>
    <p:sldId id="282" r:id="rId27"/>
    <p:sldId id="284" r:id="rId28"/>
    <p:sldId id="285" r:id="rId29"/>
    <p:sldId id="286" r:id="rId30"/>
    <p:sldId id="287" r:id="rId31"/>
    <p:sldId id="288" r:id="rId32"/>
    <p:sldId id="289" r:id="rId33"/>
    <p:sldId id="290" r:id="rId34"/>
    <p:sldId id="291" r:id="rId35"/>
    <p:sldId id="292" r:id="rId36"/>
    <p:sldId id="293" r:id="rId37"/>
    <p:sldId id="300" r:id="rId38"/>
    <p:sldId id="304" r:id="rId39"/>
    <p:sldId id="306" r:id="rId40"/>
    <p:sldId id="305" r:id="rId41"/>
    <p:sldId id="308" r:id="rId42"/>
    <p:sldId id="309" r:id="rId43"/>
    <p:sldId id="310" r:id="rId44"/>
    <p:sldId id="311" r:id="rId45"/>
  </p:sldIdLst>
  <p:sldSz cx="10080625" cy="7559675"/>
  <p:notesSz cx="10691813" cy="7559675"/>
  <p:defaultTextStyle>
    <a:defPPr>
      <a:defRPr lang="en-GB"/>
    </a:defPPr>
    <a:lvl1pPr algn="l" defTabSz="448890" rtl="0" fontAlgn="base" hangingPunct="0">
      <a:lnSpc>
        <a:spcPct val="93000"/>
      </a:lnSpc>
      <a:spcBef>
        <a:spcPct val="0"/>
      </a:spcBef>
      <a:spcAft>
        <a:spcPct val="0"/>
      </a:spcAft>
      <a:buClr>
        <a:srgbClr val="000000"/>
      </a:buClr>
      <a:buSzPct val="100000"/>
      <a:buFont typeface="Times New Roman" pitchFamily="18" charset="0"/>
      <a:defRPr kern="1200">
        <a:solidFill>
          <a:schemeClr val="bg1"/>
        </a:solidFill>
        <a:latin typeface="Arial" charset="0"/>
        <a:ea typeface="Droid Sans Fallback" charset="0"/>
        <a:cs typeface="Droid Sans Fallback" charset="0"/>
      </a:defRPr>
    </a:lvl1pPr>
    <a:lvl2pPr marL="742334" indent="-285513" algn="l" defTabSz="448890" rtl="0" fontAlgn="base" hangingPunct="0">
      <a:lnSpc>
        <a:spcPct val="93000"/>
      </a:lnSpc>
      <a:spcBef>
        <a:spcPct val="0"/>
      </a:spcBef>
      <a:spcAft>
        <a:spcPct val="0"/>
      </a:spcAft>
      <a:buClr>
        <a:srgbClr val="000000"/>
      </a:buClr>
      <a:buSzPct val="100000"/>
      <a:buFont typeface="Times New Roman" pitchFamily="18" charset="0"/>
      <a:defRPr kern="1200">
        <a:solidFill>
          <a:schemeClr val="bg1"/>
        </a:solidFill>
        <a:latin typeface="Arial" charset="0"/>
        <a:ea typeface="Droid Sans Fallback" charset="0"/>
        <a:cs typeface="Droid Sans Fallback" charset="0"/>
      </a:defRPr>
    </a:lvl2pPr>
    <a:lvl3pPr marL="1142050" indent="-228411" algn="l" defTabSz="448890" rtl="0" fontAlgn="base" hangingPunct="0">
      <a:lnSpc>
        <a:spcPct val="93000"/>
      </a:lnSpc>
      <a:spcBef>
        <a:spcPct val="0"/>
      </a:spcBef>
      <a:spcAft>
        <a:spcPct val="0"/>
      </a:spcAft>
      <a:buClr>
        <a:srgbClr val="000000"/>
      </a:buClr>
      <a:buSzPct val="100000"/>
      <a:buFont typeface="Times New Roman" pitchFamily="18" charset="0"/>
      <a:defRPr kern="1200">
        <a:solidFill>
          <a:schemeClr val="bg1"/>
        </a:solidFill>
        <a:latin typeface="Arial" charset="0"/>
        <a:ea typeface="Droid Sans Fallback" charset="0"/>
        <a:cs typeface="Droid Sans Fallback" charset="0"/>
      </a:defRPr>
    </a:lvl3pPr>
    <a:lvl4pPr marL="1598873" indent="-228411" algn="l" defTabSz="448890" rtl="0" fontAlgn="base" hangingPunct="0">
      <a:lnSpc>
        <a:spcPct val="93000"/>
      </a:lnSpc>
      <a:spcBef>
        <a:spcPct val="0"/>
      </a:spcBef>
      <a:spcAft>
        <a:spcPct val="0"/>
      </a:spcAft>
      <a:buClr>
        <a:srgbClr val="000000"/>
      </a:buClr>
      <a:buSzPct val="100000"/>
      <a:buFont typeface="Times New Roman" pitchFamily="18" charset="0"/>
      <a:defRPr kern="1200">
        <a:solidFill>
          <a:schemeClr val="bg1"/>
        </a:solidFill>
        <a:latin typeface="Arial" charset="0"/>
        <a:ea typeface="Droid Sans Fallback" charset="0"/>
        <a:cs typeface="Droid Sans Fallback" charset="0"/>
      </a:defRPr>
    </a:lvl4pPr>
    <a:lvl5pPr marL="2055694" indent="-228411" algn="l" defTabSz="448890" rtl="0" fontAlgn="base" hangingPunct="0">
      <a:lnSpc>
        <a:spcPct val="93000"/>
      </a:lnSpc>
      <a:spcBef>
        <a:spcPct val="0"/>
      </a:spcBef>
      <a:spcAft>
        <a:spcPct val="0"/>
      </a:spcAft>
      <a:buClr>
        <a:srgbClr val="000000"/>
      </a:buClr>
      <a:buSzPct val="100000"/>
      <a:buFont typeface="Times New Roman" pitchFamily="18" charset="0"/>
      <a:defRPr kern="1200">
        <a:solidFill>
          <a:schemeClr val="bg1"/>
        </a:solidFill>
        <a:latin typeface="Arial" charset="0"/>
        <a:ea typeface="Droid Sans Fallback" charset="0"/>
        <a:cs typeface="Droid Sans Fallback" charset="0"/>
      </a:defRPr>
    </a:lvl5pPr>
    <a:lvl6pPr marL="2284104" algn="l" defTabSz="913641" rtl="0" eaLnBrk="1" latinLnBrk="0" hangingPunct="1">
      <a:defRPr kern="1200">
        <a:solidFill>
          <a:schemeClr val="bg1"/>
        </a:solidFill>
        <a:latin typeface="Arial" charset="0"/>
        <a:ea typeface="Droid Sans Fallback" charset="0"/>
        <a:cs typeface="Droid Sans Fallback" charset="0"/>
      </a:defRPr>
    </a:lvl6pPr>
    <a:lvl7pPr marL="2740926" algn="l" defTabSz="913641" rtl="0" eaLnBrk="1" latinLnBrk="0" hangingPunct="1">
      <a:defRPr kern="1200">
        <a:solidFill>
          <a:schemeClr val="bg1"/>
        </a:solidFill>
        <a:latin typeface="Arial" charset="0"/>
        <a:ea typeface="Droid Sans Fallback" charset="0"/>
        <a:cs typeface="Droid Sans Fallback" charset="0"/>
      </a:defRPr>
    </a:lvl7pPr>
    <a:lvl8pPr marL="3197747" algn="l" defTabSz="913641" rtl="0" eaLnBrk="1" latinLnBrk="0" hangingPunct="1">
      <a:defRPr kern="1200">
        <a:solidFill>
          <a:schemeClr val="bg1"/>
        </a:solidFill>
        <a:latin typeface="Arial" charset="0"/>
        <a:ea typeface="Droid Sans Fallback" charset="0"/>
        <a:cs typeface="Droid Sans Fallback" charset="0"/>
      </a:defRPr>
    </a:lvl8pPr>
    <a:lvl9pPr marL="3654568" algn="l" defTabSz="913641" rtl="0" eaLnBrk="1" latinLnBrk="0" hangingPunct="1">
      <a:defRPr kern="1200">
        <a:solidFill>
          <a:schemeClr val="bg1"/>
        </a:solidFill>
        <a:latin typeface="Arial" charset="0"/>
        <a:ea typeface="Droid Sans Fallback" charset="0"/>
        <a:cs typeface="Droid Sans Fallback" charset="0"/>
      </a:defRPr>
    </a:lvl9pPr>
  </p:defaultTextStyle>
  <p:extLst>
    <p:ext uri="{EFAFB233-063F-42B5-8137-9DF3F51BA10A}">
      <p15:sldGuideLst xmlns:p15="http://schemas.microsoft.com/office/powerpoint/2012/main">
        <p15:guide id="1" orient="horz" pos="2161">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78" d="100"/>
          <a:sy n="78" d="100"/>
        </p:scale>
        <p:origin x="1368" y="77"/>
      </p:cViewPr>
      <p:guideLst>
        <p:guide orient="horz" pos="2161"/>
        <p:guide pos="2880"/>
      </p:guideLst>
    </p:cSldViewPr>
  </p:slideViewPr>
  <p:outlineViewPr>
    <p:cViewPr varScale="1">
      <p:scale>
        <a:sx n="170" d="200"/>
        <a:sy n="170" d="200"/>
      </p:scale>
      <p:origin x="-780" y="-84"/>
    </p:cViewPr>
  </p:outlineViewPr>
  <p:notesTextViewPr>
    <p:cViewPr>
      <p:scale>
        <a:sx n="1" d="1"/>
        <a:sy n="1" d="1"/>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viewProps" Target="viewProps.xml"/><Relationship Id="rId8" Type="http://schemas.openxmlformats.org/officeDocument/2006/relationships/slide" Target="slides/slide6.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image" Target="../media/image9.e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91.wmf"/><Relationship Id="rId2" Type="http://schemas.openxmlformats.org/officeDocument/2006/relationships/image" Target="../media/image90.wmf"/><Relationship Id="rId1" Type="http://schemas.openxmlformats.org/officeDocument/2006/relationships/image" Target="../media/image89.wmf"/><Relationship Id="rId4" Type="http://schemas.openxmlformats.org/officeDocument/2006/relationships/image" Target="../media/image92.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98.wmf"/><Relationship Id="rId2" Type="http://schemas.openxmlformats.org/officeDocument/2006/relationships/image" Target="../media/image97.wmf"/><Relationship Id="rId1" Type="http://schemas.openxmlformats.org/officeDocument/2006/relationships/image" Target="../media/image96.wmf"/><Relationship Id="rId4" Type="http://schemas.openxmlformats.org/officeDocument/2006/relationships/image" Target="../media/image99.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103.wmf"/><Relationship Id="rId2" Type="http://schemas.openxmlformats.org/officeDocument/2006/relationships/image" Target="../media/image102.wmf"/><Relationship Id="rId1" Type="http://schemas.openxmlformats.org/officeDocument/2006/relationships/image" Target="../media/image101.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111.wmf"/><Relationship Id="rId2" Type="http://schemas.openxmlformats.org/officeDocument/2006/relationships/image" Target="../media/image110.wmf"/><Relationship Id="rId1" Type="http://schemas.openxmlformats.org/officeDocument/2006/relationships/image" Target="../media/image109.wmf"/><Relationship Id="rId6" Type="http://schemas.openxmlformats.org/officeDocument/2006/relationships/image" Target="../media/image114.wmf"/><Relationship Id="rId5" Type="http://schemas.openxmlformats.org/officeDocument/2006/relationships/image" Target="../media/image113.wmf"/><Relationship Id="rId4" Type="http://schemas.openxmlformats.org/officeDocument/2006/relationships/image" Target="../media/image112.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117.emf"/><Relationship Id="rId2" Type="http://schemas.openxmlformats.org/officeDocument/2006/relationships/image" Target="../media/image116.emf"/><Relationship Id="rId1" Type="http://schemas.openxmlformats.org/officeDocument/2006/relationships/image" Target="../media/image115.emf"/><Relationship Id="rId5" Type="http://schemas.openxmlformats.org/officeDocument/2006/relationships/image" Target="../media/image119.emf"/><Relationship Id="rId4" Type="http://schemas.openxmlformats.org/officeDocument/2006/relationships/image" Target="../media/image118.emf"/></Relationships>
</file>

<file path=ppt/drawings/_rels/vmlDrawing15.vml.rels><?xml version="1.0" encoding="UTF-8" standalone="yes"?>
<Relationships xmlns="http://schemas.openxmlformats.org/package/2006/relationships"><Relationship Id="rId8" Type="http://schemas.openxmlformats.org/officeDocument/2006/relationships/image" Target="../media/image127.emf"/><Relationship Id="rId3" Type="http://schemas.openxmlformats.org/officeDocument/2006/relationships/image" Target="../media/image122.emf"/><Relationship Id="rId7" Type="http://schemas.openxmlformats.org/officeDocument/2006/relationships/image" Target="../media/image126.emf"/><Relationship Id="rId2" Type="http://schemas.openxmlformats.org/officeDocument/2006/relationships/image" Target="../media/image121.emf"/><Relationship Id="rId1" Type="http://schemas.openxmlformats.org/officeDocument/2006/relationships/image" Target="../media/image120.emf"/><Relationship Id="rId6" Type="http://schemas.openxmlformats.org/officeDocument/2006/relationships/image" Target="../media/image125.emf"/><Relationship Id="rId5" Type="http://schemas.openxmlformats.org/officeDocument/2006/relationships/image" Target="../media/image124.emf"/><Relationship Id="rId4" Type="http://schemas.openxmlformats.org/officeDocument/2006/relationships/image" Target="../media/image123.emf"/><Relationship Id="rId9" Type="http://schemas.openxmlformats.org/officeDocument/2006/relationships/image" Target="../media/image128.e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130.emf"/><Relationship Id="rId2" Type="http://schemas.openxmlformats.org/officeDocument/2006/relationships/image" Target="../media/image129.emf"/><Relationship Id="rId1" Type="http://schemas.openxmlformats.org/officeDocument/2006/relationships/image" Target="../media/image120.emf"/><Relationship Id="rId6" Type="http://schemas.openxmlformats.org/officeDocument/2006/relationships/image" Target="../media/image133.emf"/><Relationship Id="rId5" Type="http://schemas.openxmlformats.org/officeDocument/2006/relationships/image" Target="../media/image132.emf"/><Relationship Id="rId4" Type="http://schemas.openxmlformats.org/officeDocument/2006/relationships/image" Target="../media/image131.e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133.emf"/><Relationship Id="rId2" Type="http://schemas.openxmlformats.org/officeDocument/2006/relationships/image" Target="../media/image135.emf"/><Relationship Id="rId1" Type="http://schemas.openxmlformats.org/officeDocument/2006/relationships/image" Target="../media/image134.emf"/><Relationship Id="rId6" Type="http://schemas.openxmlformats.org/officeDocument/2006/relationships/image" Target="../media/image138.emf"/><Relationship Id="rId5" Type="http://schemas.openxmlformats.org/officeDocument/2006/relationships/image" Target="../media/image137.emf"/><Relationship Id="rId4" Type="http://schemas.openxmlformats.org/officeDocument/2006/relationships/image" Target="../media/image136.emf"/></Relationships>
</file>

<file path=ppt/drawings/_rels/vmlDrawing18.vml.rels><?xml version="1.0" encoding="UTF-8" standalone="yes"?>
<Relationships xmlns="http://schemas.openxmlformats.org/package/2006/relationships"><Relationship Id="rId2" Type="http://schemas.openxmlformats.org/officeDocument/2006/relationships/image" Target="../media/image140.emf"/><Relationship Id="rId1" Type="http://schemas.openxmlformats.org/officeDocument/2006/relationships/image" Target="../media/image139.e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143.wmf"/><Relationship Id="rId2" Type="http://schemas.openxmlformats.org/officeDocument/2006/relationships/image" Target="../media/image142.wmf"/><Relationship Id="rId1" Type="http://schemas.openxmlformats.org/officeDocument/2006/relationships/image" Target="../media/image14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3.e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148.wmf"/><Relationship Id="rId2" Type="http://schemas.openxmlformats.org/officeDocument/2006/relationships/image" Target="../media/image147.wmf"/><Relationship Id="rId1" Type="http://schemas.openxmlformats.org/officeDocument/2006/relationships/image" Target="../media/image146.wmf"/><Relationship Id="rId5" Type="http://schemas.openxmlformats.org/officeDocument/2006/relationships/image" Target="../media/image150.wmf"/><Relationship Id="rId4" Type="http://schemas.openxmlformats.org/officeDocument/2006/relationships/image" Target="../media/image149.wmf"/></Relationships>
</file>

<file path=ppt/drawings/_rels/vmlDrawing21.vml.rels><?xml version="1.0" encoding="UTF-8" standalone="yes"?>
<Relationships xmlns="http://schemas.openxmlformats.org/package/2006/relationships"><Relationship Id="rId8" Type="http://schemas.openxmlformats.org/officeDocument/2006/relationships/image" Target="../media/image158.wmf"/><Relationship Id="rId3" Type="http://schemas.openxmlformats.org/officeDocument/2006/relationships/image" Target="../media/image153.wmf"/><Relationship Id="rId7" Type="http://schemas.openxmlformats.org/officeDocument/2006/relationships/image" Target="../media/image157.wmf"/><Relationship Id="rId2" Type="http://schemas.openxmlformats.org/officeDocument/2006/relationships/image" Target="../media/image152.wmf"/><Relationship Id="rId1" Type="http://schemas.openxmlformats.org/officeDocument/2006/relationships/image" Target="../media/image151.wmf"/><Relationship Id="rId6" Type="http://schemas.openxmlformats.org/officeDocument/2006/relationships/image" Target="../media/image156.wmf"/><Relationship Id="rId5" Type="http://schemas.openxmlformats.org/officeDocument/2006/relationships/image" Target="../media/image155.wmf"/><Relationship Id="rId4" Type="http://schemas.openxmlformats.org/officeDocument/2006/relationships/image" Target="../media/image154.wmf"/><Relationship Id="rId9" Type="http://schemas.openxmlformats.org/officeDocument/2006/relationships/image" Target="../media/image159.wmf"/></Relationships>
</file>

<file path=ppt/drawings/_rels/vmlDrawing22.vml.rels><?xml version="1.0" encoding="UTF-8" standalone="yes"?>
<Relationships xmlns="http://schemas.openxmlformats.org/package/2006/relationships"><Relationship Id="rId3" Type="http://schemas.openxmlformats.org/officeDocument/2006/relationships/image" Target="../media/image162.wmf"/><Relationship Id="rId2" Type="http://schemas.openxmlformats.org/officeDocument/2006/relationships/image" Target="../media/image161.wmf"/><Relationship Id="rId1" Type="http://schemas.openxmlformats.org/officeDocument/2006/relationships/image" Target="../media/image160.wmf"/><Relationship Id="rId4" Type="http://schemas.openxmlformats.org/officeDocument/2006/relationships/image" Target="../media/image163.wmf"/></Relationships>
</file>

<file path=ppt/drawings/_rels/vmlDrawing23.vml.rels><?xml version="1.0" encoding="UTF-8" standalone="yes"?>
<Relationships xmlns="http://schemas.openxmlformats.org/package/2006/relationships"><Relationship Id="rId3" Type="http://schemas.openxmlformats.org/officeDocument/2006/relationships/image" Target="../media/image166.wmf"/><Relationship Id="rId2" Type="http://schemas.openxmlformats.org/officeDocument/2006/relationships/image" Target="../media/image165.wmf"/><Relationship Id="rId1" Type="http://schemas.openxmlformats.org/officeDocument/2006/relationships/image" Target="../media/image164.wmf"/><Relationship Id="rId4" Type="http://schemas.openxmlformats.org/officeDocument/2006/relationships/image" Target="../media/image167.w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170.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8.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51.wmf"/><Relationship Id="rId2" Type="http://schemas.openxmlformats.org/officeDocument/2006/relationships/image" Target="../media/image50.wmf"/><Relationship Id="rId1" Type="http://schemas.openxmlformats.org/officeDocument/2006/relationships/image" Target="../media/image49.wmf"/><Relationship Id="rId4" Type="http://schemas.openxmlformats.org/officeDocument/2006/relationships/image" Target="../media/image52.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62.wmf"/><Relationship Id="rId3" Type="http://schemas.openxmlformats.org/officeDocument/2006/relationships/image" Target="../media/image57.wmf"/><Relationship Id="rId7" Type="http://schemas.openxmlformats.org/officeDocument/2006/relationships/image" Target="../media/image61.wmf"/><Relationship Id="rId2" Type="http://schemas.openxmlformats.org/officeDocument/2006/relationships/image" Target="../media/image56.wmf"/><Relationship Id="rId1" Type="http://schemas.openxmlformats.org/officeDocument/2006/relationships/image" Target="../media/image55.wmf"/><Relationship Id="rId6" Type="http://schemas.openxmlformats.org/officeDocument/2006/relationships/image" Target="../media/image60.wmf"/><Relationship Id="rId5" Type="http://schemas.openxmlformats.org/officeDocument/2006/relationships/image" Target="../media/image59.wmf"/><Relationship Id="rId4" Type="http://schemas.openxmlformats.org/officeDocument/2006/relationships/image" Target="../media/image58.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65.wmf"/><Relationship Id="rId2" Type="http://schemas.openxmlformats.org/officeDocument/2006/relationships/image" Target="../media/image64.wmf"/><Relationship Id="rId1" Type="http://schemas.openxmlformats.org/officeDocument/2006/relationships/image" Target="../media/image63.wmf"/><Relationship Id="rId5" Type="http://schemas.openxmlformats.org/officeDocument/2006/relationships/image" Target="../media/image67.wmf"/><Relationship Id="rId4" Type="http://schemas.openxmlformats.org/officeDocument/2006/relationships/image" Target="../media/image66.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68.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73.emf"/><Relationship Id="rId2" Type="http://schemas.openxmlformats.org/officeDocument/2006/relationships/image" Target="../media/image72.emf"/><Relationship Id="rId1" Type="http://schemas.openxmlformats.org/officeDocument/2006/relationships/image" Target="../media/image71.emf"/><Relationship Id="rId5" Type="http://schemas.openxmlformats.org/officeDocument/2006/relationships/image" Target="../media/image75.emf"/><Relationship Id="rId4" Type="http://schemas.openxmlformats.org/officeDocument/2006/relationships/image" Target="../media/image7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082" name="AutoShape 1"/>
          <p:cNvSpPr>
            <a:spLocks noChangeArrowheads="1"/>
          </p:cNvSpPr>
          <p:nvPr/>
        </p:nvSpPr>
        <p:spPr bwMode="auto">
          <a:xfrm>
            <a:off x="0" y="0"/>
            <a:ext cx="10691813" cy="7559675"/>
          </a:xfrm>
          <a:prstGeom prst="roundRect">
            <a:avLst>
              <a:gd name="adj" fmla="val 19"/>
            </a:avLst>
          </a:prstGeom>
          <a:solidFill>
            <a:srgbClr val="FFFFFF"/>
          </a:solidFill>
          <a:ln>
            <a:noFill/>
          </a:ln>
          <a:effectLst/>
          <a:extLs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
        <p:nvSpPr>
          <p:cNvPr id="46083" name="AutoShape 2"/>
          <p:cNvSpPr>
            <a:spLocks noChangeArrowheads="1"/>
          </p:cNvSpPr>
          <p:nvPr/>
        </p:nvSpPr>
        <p:spPr bwMode="auto">
          <a:xfrm>
            <a:off x="0" y="0"/>
            <a:ext cx="10691813" cy="7559675"/>
          </a:xfrm>
          <a:prstGeom prst="roundRect">
            <a:avLst>
              <a:gd name="adj" fmla="val 19"/>
            </a:avLst>
          </a:prstGeom>
          <a:solidFill>
            <a:srgbClr val="FFFFFF"/>
          </a:solidFill>
          <a:ln>
            <a:noFill/>
          </a:ln>
          <a:effectLst/>
          <a:extLs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
        <p:nvSpPr>
          <p:cNvPr id="46084" name="AutoShape 3"/>
          <p:cNvSpPr>
            <a:spLocks noChangeArrowheads="1"/>
          </p:cNvSpPr>
          <p:nvPr/>
        </p:nvSpPr>
        <p:spPr bwMode="auto">
          <a:xfrm>
            <a:off x="0" y="0"/>
            <a:ext cx="10691813" cy="7559675"/>
          </a:xfrm>
          <a:prstGeom prst="roundRect">
            <a:avLst>
              <a:gd name="adj" fmla="val 19"/>
            </a:avLst>
          </a:prstGeom>
          <a:solidFill>
            <a:srgbClr val="FFFFFF"/>
          </a:solidFill>
          <a:ln>
            <a:noFill/>
          </a:ln>
          <a:effectLst/>
          <a:extLs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
        <p:nvSpPr>
          <p:cNvPr id="46085" name="AutoShape 4"/>
          <p:cNvSpPr>
            <a:spLocks noChangeArrowheads="1"/>
          </p:cNvSpPr>
          <p:nvPr/>
        </p:nvSpPr>
        <p:spPr bwMode="auto">
          <a:xfrm>
            <a:off x="0" y="0"/>
            <a:ext cx="10691813" cy="7559675"/>
          </a:xfrm>
          <a:prstGeom prst="roundRect">
            <a:avLst>
              <a:gd name="adj" fmla="val 19"/>
            </a:avLst>
          </a:prstGeom>
          <a:solidFill>
            <a:srgbClr val="FFFFFF"/>
          </a:solidFill>
          <a:ln>
            <a:noFill/>
          </a:ln>
          <a:effectLst/>
          <a:extLs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
        <p:nvSpPr>
          <p:cNvPr id="46086" name="AutoShape 5"/>
          <p:cNvSpPr>
            <a:spLocks noChangeArrowheads="1"/>
          </p:cNvSpPr>
          <p:nvPr/>
        </p:nvSpPr>
        <p:spPr bwMode="auto">
          <a:xfrm>
            <a:off x="0" y="0"/>
            <a:ext cx="10691813" cy="7559675"/>
          </a:xfrm>
          <a:prstGeom prst="roundRect">
            <a:avLst>
              <a:gd name="adj" fmla="val 19"/>
            </a:avLst>
          </a:prstGeom>
          <a:solidFill>
            <a:srgbClr val="FFFFFF"/>
          </a:solidFill>
          <a:ln>
            <a:noFill/>
          </a:ln>
          <a:effectLst/>
          <a:extLs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
        <p:nvSpPr>
          <p:cNvPr id="46087" name="AutoShape 6"/>
          <p:cNvSpPr>
            <a:spLocks noChangeArrowheads="1"/>
          </p:cNvSpPr>
          <p:nvPr/>
        </p:nvSpPr>
        <p:spPr bwMode="auto">
          <a:xfrm>
            <a:off x="0" y="0"/>
            <a:ext cx="10691813" cy="7559675"/>
          </a:xfrm>
          <a:prstGeom prst="roundRect">
            <a:avLst>
              <a:gd name="adj" fmla="val 19"/>
            </a:avLst>
          </a:prstGeom>
          <a:solidFill>
            <a:srgbClr val="FFFFFF"/>
          </a:solidFill>
          <a:ln>
            <a:noFill/>
          </a:ln>
          <a:effectLst/>
          <a:extLs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
        <p:nvSpPr>
          <p:cNvPr id="46088" name="Rectangle 7"/>
          <p:cNvSpPr>
            <a:spLocks noGrp="1" noRot="1" noChangeAspect="1" noChangeArrowheads="1"/>
          </p:cNvSpPr>
          <p:nvPr>
            <p:ph type="sldImg"/>
          </p:nvPr>
        </p:nvSpPr>
        <p:spPr bwMode="auto">
          <a:xfrm>
            <a:off x="3636963" y="879475"/>
            <a:ext cx="3406775" cy="2554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3080" name="Rectangle 8"/>
          <p:cNvSpPr>
            <a:spLocks noGrp="1" noChangeArrowheads="1"/>
          </p:cNvSpPr>
          <p:nvPr>
            <p:ph type="body"/>
          </p:nvPr>
        </p:nvSpPr>
        <p:spPr bwMode="auto">
          <a:xfrm>
            <a:off x="1357313" y="3608388"/>
            <a:ext cx="7966075" cy="3067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F"/>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ru-RU" altLang="ru-RU" noProof="0"/>
          </a:p>
        </p:txBody>
      </p:sp>
      <p:sp>
        <p:nvSpPr>
          <p:cNvPr id="46090" name="Text Box 9"/>
          <p:cNvSpPr txBox="1">
            <a:spLocks noChangeArrowheads="1"/>
          </p:cNvSpPr>
          <p:nvPr/>
        </p:nvSpPr>
        <p:spPr bwMode="auto">
          <a:xfrm>
            <a:off x="360363" y="360363"/>
            <a:ext cx="4318000" cy="3317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
        <p:nvSpPr>
          <p:cNvPr id="46091" name="Text Box 10"/>
          <p:cNvSpPr txBox="1">
            <a:spLocks noChangeArrowheads="1"/>
          </p:cNvSpPr>
          <p:nvPr/>
        </p:nvSpPr>
        <p:spPr bwMode="auto">
          <a:xfrm>
            <a:off x="6003925" y="360363"/>
            <a:ext cx="4318000" cy="3317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
        <p:nvSpPr>
          <p:cNvPr id="46092" name="Text Box 11"/>
          <p:cNvSpPr txBox="1">
            <a:spLocks noChangeArrowheads="1"/>
          </p:cNvSpPr>
          <p:nvPr/>
        </p:nvSpPr>
        <p:spPr bwMode="auto">
          <a:xfrm>
            <a:off x="360363" y="6858000"/>
            <a:ext cx="4318000"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
        <p:nvSpPr>
          <p:cNvPr id="3084" name="Rectangle 12"/>
          <p:cNvSpPr>
            <a:spLocks noGrp="1" noChangeArrowheads="1"/>
          </p:cNvSpPr>
          <p:nvPr>
            <p:ph type="sldNum"/>
          </p:nvPr>
        </p:nvSpPr>
        <p:spPr bwMode="auto">
          <a:xfrm>
            <a:off x="6003925" y="6858000"/>
            <a:ext cx="4316413" cy="330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F"/>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000000"/>
                </a:solidFill>
                <a:latin typeface="Times New Roman" pitchFamily="18" charset="0"/>
                <a:ea typeface="DejaVu Sans" charset="0"/>
                <a:cs typeface="DejaVu Sans" charset="0"/>
              </a:defRPr>
            </a:lvl1pPr>
          </a:lstStyle>
          <a:p>
            <a:pPr>
              <a:defRPr/>
            </a:pPr>
            <a:fld id="{BA27DEAA-6E15-4299-BBCC-B28BFA98FD02}" type="slidenum">
              <a:rPr lang="ru-RU" altLang="ru-RU"/>
              <a:pPr>
                <a:defRPr/>
              </a:pPr>
              <a:t>‹#›</a:t>
            </a:fld>
            <a:endParaRPr lang="ru-RU" altLang="ru-RU"/>
          </a:p>
        </p:txBody>
      </p:sp>
    </p:spTree>
    <p:extLst>
      <p:ext uri="{BB962C8B-B14F-4D97-AF65-F5344CB8AC3E}">
        <p14:creationId xmlns:p14="http://schemas.microsoft.com/office/powerpoint/2010/main" val="462387900"/>
      </p:ext>
    </p:extLst>
  </p:cSld>
  <p:clrMap bg1="lt1" tx1="dk1" bg2="lt2" tx2="dk2" accent1="accent1" accent2="accent2" accent3="accent3" accent4="accent4" accent5="accent5" accent6="accent6" hlink="hlink" folHlink="folHlink"/>
  <p:notesStyle>
    <a:lvl1pPr algn="l" defTabSz="44889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1pPr>
    <a:lvl2pPr marL="742334" indent="-285513" algn="l" defTabSz="44889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2pPr>
    <a:lvl3pPr marL="1142050" indent="-228411" algn="l" defTabSz="44889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3pPr>
    <a:lvl4pPr marL="1598873" indent="-228411" algn="l" defTabSz="44889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4pPr>
    <a:lvl5pPr marL="2055694" indent="-228411" algn="l" defTabSz="44889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5pPr>
    <a:lvl6pPr marL="2284104" algn="l" defTabSz="913641" rtl="0" eaLnBrk="1" latinLnBrk="0" hangingPunct="1">
      <a:defRPr sz="1200" kern="1200">
        <a:solidFill>
          <a:schemeClr val="tx1"/>
        </a:solidFill>
        <a:latin typeface="+mn-lt"/>
        <a:ea typeface="+mn-ea"/>
        <a:cs typeface="+mn-cs"/>
      </a:defRPr>
    </a:lvl6pPr>
    <a:lvl7pPr marL="2740926" algn="l" defTabSz="913641" rtl="0" eaLnBrk="1" latinLnBrk="0" hangingPunct="1">
      <a:defRPr sz="1200" kern="1200">
        <a:solidFill>
          <a:schemeClr val="tx1"/>
        </a:solidFill>
        <a:latin typeface="+mn-lt"/>
        <a:ea typeface="+mn-ea"/>
        <a:cs typeface="+mn-cs"/>
      </a:defRPr>
    </a:lvl7pPr>
    <a:lvl8pPr marL="3197747" algn="l" defTabSz="913641" rtl="0" eaLnBrk="1" latinLnBrk="0" hangingPunct="1">
      <a:defRPr sz="1200" kern="1200">
        <a:solidFill>
          <a:schemeClr val="tx1"/>
        </a:solidFill>
        <a:latin typeface="+mn-lt"/>
        <a:ea typeface="+mn-ea"/>
        <a:cs typeface="+mn-cs"/>
      </a:defRPr>
    </a:lvl8pPr>
    <a:lvl9pPr marL="3654568" algn="l" defTabSz="913641"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6" name="Rectangle 12"/>
          <p:cNvSpPr>
            <a:spLocks noGrp="1" noChangeArrowheads="1"/>
          </p:cNvSpPr>
          <p:nvPr>
            <p:ph type="sldNum" sz="quarter"/>
          </p:nvPr>
        </p:nvSpPr>
        <p:spPr>
          <a:noFill/>
          <a:extLst>
            <a:ext uri="{91240B29-F687-4F45-9708-019B960494DF}">
              <a14:hiddenLine xmlns:a14="http://schemas.microsoft.com/office/drawing/2010/main" w="9525">
                <a:solidFill>
                  <a:srgbClr val="3465AF"/>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eaLnBrk="1"/>
            <a:fld id="{83FBE8D9-4E3B-4C0F-BD92-8BA241458964}" type="slidenum">
              <a:rPr lang="ru-RU" altLang="ru-RU" smtClean="0">
                <a:solidFill>
                  <a:srgbClr val="000000"/>
                </a:solidFill>
                <a:latin typeface="Times New Roman" pitchFamily="18" charset="0"/>
                <a:ea typeface="DejaVu Sans" charset="0"/>
                <a:cs typeface="DejaVu Sans" charset="0"/>
              </a:rPr>
              <a:pPr eaLnBrk="1"/>
              <a:t>1</a:t>
            </a:fld>
            <a:endParaRPr lang="ru-RU" altLang="ru-RU">
              <a:solidFill>
                <a:srgbClr val="000000"/>
              </a:solidFill>
              <a:latin typeface="Times New Roman" pitchFamily="18" charset="0"/>
              <a:ea typeface="DejaVu Sans" charset="0"/>
              <a:cs typeface="DejaVu Sans" charset="0"/>
            </a:endParaRPr>
          </a:p>
        </p:txBody>
      </p:sp>
      <p:sp>
        <p:nvSpPr>
          <p:cNvPr id="47107" name="Text Box 1"/>
          <p:cNvSpPr txBox="1">
            <a:spLocks noChangeArrowheads="1"/>
          </p:cNvSpPr>
          <p:nvPr/>
        </p:nvSpPr>
        <p:spPr bwMode="auto">
          <a:xfrm>
            <a:off x="6003925" y="6858000"/>
            <a:ext cx="4318000"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algn="r" eaLnBrk="1">
              <a:buClrTx/>
              <a:buFontTx/>
              <a:buNone/>
            </a:pPr>
            <a:fld id="{41D087C9-CD5B-442F-98B7-155F09FD4F7D}" type="slidenum">
              <a:rPr lang="ru-RU" altLang="ru-RU" sz="1400">
                <a:solidFill>
                  <a:srgbClr val="000000"/>
                </a:solidFill>
                <a:latin typeface="Times New Roman" pitchFamily="18" charset="0"/>
                <a:ea typeface="DejaVu Sans" charset="0"/>
                <a:cs typeface="DejaVu Sans" charset="0"/>
              </a:rPr>
              <a:pPr algn="r" eaLnBrk="1">
                <a:buClrTx/>
                <a:buFontTx/>
                <a:buNone/>
              </a:pPr>
              <a:t>1</a:t>
            </a:fld>
            <a:endParaRPr lang="ru-RU" altLang="ru-RU" sz="1400">
              <a:solidFill>
                <a:srgbClr val="000000"/>
              </a:solidFill>
              <a:latin typeface="Times New Roman" pitchFamily="18" charset="0"/>
              <a:ea typeface="DejaVu Sans" charset="0"/>
              <a:cs typeface="DejaVu Sans"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322" name="Rectangle 12"/>
          <p:cNvSpPr>
            <a:spLocks noGrp="1" noChangeArrowheads="1"/>
          </p:cNvSpPr>
          <p:nvPr>
            <p:ph type="sldNum" sz="quarter"/>
          </p:nvPr>
        </p:nvSpPr>
        <p:spPr>
          <a:noFill/>
          <a:extLst>
            <a:ext uri="{91240B29-F687-4F45-9708-019B960494DF}">
              <a14:hiddenLine xmlns:a14="http://schemas.microsoft.com/office/drawing/2010/main" w="9525">
                <a:solidFill>
                  <a:srgbClr val="3465AF"/>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eaLnBrk="1"/>
            <a:fld id="{772AD32D-E6B1-48B5-99C5-A364937FF9D5}" type="slidenum">
              <a:rPr lang="ru-RU" altLang="ru-RU" smtClean="0">
                <a:solidFill>
                  <a:srgbClr val="000000"/>
                </a:solidFill>
                <a:latin typeface="Times New Roman" pitchFamily="18" charset="0"/>
                <a:ea typeface="DejaVu Sans" charset="0"/>
                <a:cs typeface="DejaVu Sans" charset="0"/>
              </a:rPr>
              <a:pPr eaLnBrk="1"/>
              <a:t>10</a:t>
            </a:fld>
            <a:endParaRPr lang="ru-RU" altLang="ru-RU">
              <a:solidFill>
                <a:srgbClr val="000000"/>
              </a:solidFill>
              <a:latin typeface="Times New Roman" pitchFamily="18" charset="0"/>
              <a:ea typeface="DejaVu Sans" charset="0"/>
              <a:cs typeface="DejaVu Sans" charset="0"/>
            </a:endParaRPr>
          </a:p>
        </p:txBody>
      </p:sp>
      <p:sp>
        <p:nvSpPr>
          <p:cNvPr id="56323" name="Text Box 1"/>
          <p:cNvSpPr txBox="1">
            <a:spLocks noChangeArrowheads="1"/>
          </p:cNvSpPr>
          <p:nvPr/>
        </p:nvSpPr>
        <p:spPr bwMode="auto">
          <a:xfrm>
            <a:off x="6003925" y="6858000"/>
            <a:ext cx="4318000"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algn="r" eaLnBrk="1">
              <a:buClrTx/>
              <a:buFontTx/>
              <a:buNone/>
            </a:pPr>
            <a:fld id="{6000FFD1-DB8C-438F-BDA8-18864B7415BE}" type="slidenum">
              <a:rPr lang="ru-RU" altLang="ru-RU" sz="1400">
                <a:solidFill>
                  <a:srgbClr val="000000"/>
                </a:solidFill>
                <a:latin typeface="Times New Roman" pitchFamily="18" charset="0"/>
                <a:ea typeface="DejaVu Sans" charset="0"/>
                <a:cs typeface="DejaVu Sans" charset="0"/>
              </a:rPr>
              <a:pPr algn="r" eaLnBrk="1">
                <a:buClrTx/>
                <a:buFontTx/>
                <a:buNone/>
              </a:pPr>
              <a:t>10</a:t>
            </a:fld>
            <a:endParaRPr lang="ru-RU" altLang="ru-RU" sz="1400">
              <a:solidFill>
                <a:srgbClr val="000000"/>
              </a:solidFill>
              <a:latin typeface="Times New Roman" pitchFamily="18" charset="0"/>
              <a:ea typeface="DejaVu Sans" charset="0"/>
              <a:cs typeface="DejaVu Sans" charset="0"/>
            </a:endParaRPr>
          </a:p>
        </p:txBody>
      </p:sp>
      <p:sp>
        <p:nvSpPr>
          <p:cNvPr id="56324" name="Rectangle 2"/>
          <p:cNvSpPr>
            <a:spLocks noGrp="1" noRot="1" noChangeAspect="1" noChangeArrowheads="1" noTextEdit="1"/>
          </p:cNvSpPr>
          <p:nvPr>
            <p:ph type="sldImg"/>
          </p:nvPr>
        </p:nvSpPr>
        <p:spPr>
          <a:xfrm>
            <a:off x="3635375" y="879475"/>
            <a:ext cx="3421063" cy="25654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6325" name="Text Box 3"/>
          <p:cNvSpPr txBox="1">
            <a:spLocks noChangeArrowheads="1"/>
          </p:cNvSpPr>
          <p:nvPr/>
        </p:nvSpPr>
        <p:spPr bwMode="auto">
          <a:xfrm>
            <a:off x="1357313" y="3608388"/>
            <a:ext cx="7977187" cy="30781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346" name="Rectangle 12"/>
          <p:cNvSpPr>
            <a:spLocks noGrp="1" noChangeArrowheads="1"/>
          </p:cNvSpPr>
          <p:nvPr>
            <p:ph type="sldNum" sz="quarter"/>
          </p:nvPr>
        </p:nvSpPr>
        <p:spPr>
          <a:noFill/>
          <a:extLst>
            <a:ext uri="{91240B29-F687-4F45-9708-019B960494DF}">
              <a14:hiddenLine xmlns:a14="http://schemas.microsoft.com/office/drawing/2010/main" w="9525">
                <a:solidFill>
                  <a:srgbClr val="3465AF"/>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eaLnBrk="1"/>
            <a:fld id="{82E4DF87-EC76-4B98-8EC1-E7F6F0482E9F}" type="slidenum">
              <a:rPr lang="ru-RU" altLang="ru-RU" smtClean="0">
                <a:solidFill>
                  <a:srgbClr val="000000"/>
                </a:solidFill>
                <a:latin typeface="Times New Roman" pitchFamily="18" charset="0"/>
                <a:ea typeface="DejaVu Sans" charset="0"/>
                <a:cs typeface="DejaVu Sans" charset="0"/>
              </a:rPr>
              <a:pPr eaLnBrk="1"/>
              <a:t>11</a:t>
            </a:fld>
            <a:endParaRPr lang="ru-RU" altLang="ru-RU">
              <a:solidFill>
                <a:srgbClr val="000000"/>
              </a:solidFill>
              <a:latin typeface="Times New Roman" pitchFamily="18" charset="0"/>
              <a:ea typeface="DejaVu Sans" charset="0"/>
              <a:cs typeface="DejaVu Sans" charset="0"/>
            </a:endParaRPr>
          </a:p>
        </p:txBody>
      </p:sp>
      <p:sp>
        <p:nvSpPr>
          <p:cNvPr id="57347" name="Text Box 1"/>
          <p:cNvSpPr txBox="1">
            <a:spLocks noChangeArrowheads="1"/>
          </p:cNvSpPr>
          <p:nvPr/>
        </p:nvSpPr>
        <p:spPr bwMode="auto">
          <a:xfrm>
            <a:off x="6003925" y="6858000"/>
            <a:ext cx="4318000"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algn="r" eaLnBrk="1">
              <a:buClrTx/>
              <a:buFontTx/>
              <a:buNone/>
            </a:pPr>
            <a:fld id="{AFA3E1BC-272E-487B-92C4-27BB3BE12C4F}" type="slidenum">
              <a:rPr lang="ru-RU" altLang="ru-RU" sz="1400">
                <a:solidFill>
                  <a:srgbClr val="000000"/>
                </a:solidFill>
                <a:latin typeface="Times New Roman" pitchFamily="18" charset="0"/>
                <a:ea typeface="DejaVu Sans" charset="0"/>
                <a:cs typeface="DejaVu Sans" charset="0"/>
              </a:rPr>
              <a:pPr algn="r" eaLnBrk="1">
                <a:buClrTx/>
                <a:buFontTx/>
                <a:buNone/>
              </a:pPr>
              <a:t>11</a:t>
            </a:fld>
            <a:endParaRPr lang="ru-RU" altLang="ru-RU" sz="1400">
              <a:solidFill>
                <a:srgbClr val="000000"/>
              </a:solidFill>
              <a:latin typeface="Times New Roman" pitchFamily="18" charset="0"/>
              <a:ea typeface="DejaVu Sans" charset="0"/>
              <a:cs typeface="DejaVu Sans" charset="0"/>
            </a:endParaRPr>
          </a:p>
        </p:txBody>
      </p:sp>
      <p:sp>
        <p:nvSpPr>
          <p:cNvPr id="57348" name="Rectangle 2"/>
          <p:cNvSpPr>
            <a:spLocks noGrp="1" noRot="1" noChangeAspect="1" noChangeArrowheads="1" noTextEdit="1"/>
          </p:cNvSpPr>
          <p:nvPr>
            <p:ph type="sldImg"/>
          </p:nvPr>
        </p:nvSpPr>
        <p:spPr>
          <a:xfrm>
            <a:off x="3635375" y="879475"/>
            <a:ext cx="3421063" cy="25654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7349" name="Text Box 3"/>
          <p:cNvSpPr txBox="1">
            <a:spLocks noChangeArrowheads="1"/>
          </p:cNvSpPr>
          <p:nvPr/>
        </p:nvSpPr>
        <p:spPr bwMode="auto">
          <a:xfrm>
            <a:off x="1357313" y="3608388"/>
            <a:ext cx="7977187" cy="30781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70" name="Rectangle 12"/>
          <p:cNvSpPr>
            <a:spLocks noGrp="1" noChangeArrowheads="1"/>
          </p:cNvSpPr>
          <p:nvPr>
            <p:ph type="sldNum" sz="quarter"/>
          </p:nvPr>
        </p:nvSpPr>
        <p:spPr>
          <a:noFill/>
          <a:extLst>
            <a:ext uri="{91240B29-F687-4F45-9708-019B960494DF}">
              <a14:hiddenLine xmlns:a14="http://schemas.microsoft.com/office/drawing/2010/main" w="9525">
                <a:solidFill>
                  <a:srgbClr val="3465AF"/>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eaLnBrk="1"/>
            <a:fld id="{DFD71862-FC21-42D4-A355-0928A6AEE79A}" type="slidenum">
              <a:rPr lang="ru-RU" altLang="ru-RU" smtClean="0">
                <a:solidFill>
                  <a:srgbClr val="000000"/>
                </a:solidFill>
                <a:latin typeface="Times New Roman" pitchFamily="18" charset="0"/>
                <a:ea typeface="DejaVu Sans" charset="0"/>
                <a:cs typeface="DejaVu Sans" charset="0"/>
              </a:rPr>
              <a:pPr eaLnBrk="1"/>
              <a:t>12</a:t>
            </a:fld>
            <a:endParaRPr lang="ru-RU" altLang="ru-RU">
              <a:solidFill>
                <a:srgbClr val="000000"/>
              </a:solidFill>
              <a:latin typeface="Times New Roman" pitchFamily="18" charset="0"/>
              <a:ea typeface="DejaVu Sans" charset="0"/>
              <a:cs typeface="DejaVu Sans" charset="0"/>
            </a:endParaRPr>
          </a:p>
        </p:txBody>
      </p:sp>
      <p:sp>
        <p:nvSpPr>
          <p:cNvPr id="58371" name="Text Box 1"/>
          <p:cNvSpPr txBox="1">
            <a:spLocks noChangeArrowheads="1"/>
          </p:cNvSpPr>
          <p:nvPr/>
        </p:nvSpPr>
        <p:spPr bwMode="auto">
          <a:xfrm>
            <a:off x="6003925" y="6858000"/>
            <a:ext cx="4318000"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algn="r" eaLnBrk="1">
              <a:buClrTx/>
              <a:buFontTx/>
              <a:buNone/>
            </a:pPr>
            <a:fld id="{0E108B8A-E7CA-4C9C-8382-8BEC0183155D}" type="slidenum">
              <a:rPr lang="ru-RU" altLang="ru-RU" sz="1400">
                <a:solidFill>
                  <a:srgbClr val="000000"/>
                </a:solidFill>
                <a:latin typeface="Times New Roman" pitchFamily="18" charset="0"/>
                <a:ea typeface="DejaVu Sans" charset="0"/>
                <a:cs typeface="DejaVu Sans" charset="0"/>
              </a:rPr>
              <a:pPr algn="r" eaLnBrk="1">
                <a:buClrTx/>
                <a:buFontTx/>
                <a:buNone/>
              </a:pPr>
              <a:t>12</a:t>
            </a:fld>
            <a:endParaRPr lang="ru-RU" altLang="ru-RU" sz="1400">
              <a:solidFill>
                <a:srgbClr val="000000"/>
              </a:solidFill>
              <a:latin typeface="Times New Roman" pitchFamily="18" charset="0"/>
              <a:ea typeface="DejaVu Sans" charset="0"/>
              <a:cs typeface="DejaVu Sans" charset="0"/>
            </a:endParaRPr>
          </a:p>
        </p:txBody>
      </p:sp>
      <p:sp>
        <p:nvSpPr>
          <p:cNvPr id="58372" name="Rectangle 2"/>
          <p:cNvSpPr>
            <a:spLocks noGrp="1" noRot="1" noChangeAspect="1" noChangeArrowheads="1" noTextEdit="1"/>
          </p:cNvSpPr>
          <p:nvPr>
            <p:ph type="sldImg"/>
          </p:nvPr>
        </p:nvSpPr>
        <p:spPr>
          <a:xfrm>
            <a:off x="3635375" y="879475"/>
            <a:ext cx="3421063" cy="25654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8373" name="Text Box 3"/>
          <p:cNvSpPr txBox="1">
            <a:spLocks noChangeArrowheads="1"/>
          </p:cNvSpPr>
          <p:nvPr/>
        </p:nvSpPr>
        <p:spPr bwMode="auto">
          <a:xfrm>
            <a:off x="1357313" y="3608388"/>
            <a:ext cx="7977187" cy="30781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394" name="Rectangle 12"/>
          <p:cNvSpPr>
            <a:spLocks noGrp="1" noChangeArrowheads="1"/>
          </p:cNvSpPr>
          <p:nvPr>
            <p:ph type="sldNum" sz="quarter"/>
          </p:nvPr>
        </p:nvSpPr>
        <p:spPr>
          <a:noFill/>
          <a:extLst>
            <a:ext uri="{91240B29-F687-4F45-9708-019B960494DF}">
              <a14:hiddenLine xmlns:a14="http://schemas.microsoft.com/office/drawing/2010/main" w="9525">
                <a:solidFill>
                  <a:srgbClr val="3465AF"/>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eaLnBrk="1"/>
            <a:fld id="{6CEB895E-814C-4398-971B-DA254F01EA7E}" type="slidenum">
              <a:rPr lang="ru-RU" altLang="ru-RU" smtClean="0">
                <a:solidFill>
                  <a:srgbClr val="000000"/>
                </a:solidFill>
                <a:latin typeface="Times New Roman" pitchFamily="18" charset="0"/>
                <a:ea typeface="DejaVu Sans" charset="0"/>
                <a:cs typeface="DejaVu Sans" charset="0"/>
              </a:rPr>
              <a:pPr eaLnBrk="1"/>
              <a:t>13</a:t>
            </a:fld>
            <a:endParaRPr lang="ru-RU" altLang="ru-RU">
              <a:solidFill>
                <a:srgbClr val="000000"/>
              </a:solidFill>
              <a:latin typeface="Times New Roman" pitchFamily="18" charset="0"/>
              <a:ea typeface="DejaVu Sans" charset="0"/>
              <a:cs typeface="DejaVu Sans" charset="0"/>
            </a:endParaRPr>
          </a:p>
        </p:txBody>
      </p:sp>
      <p:sp>
        <p:nvSpPr>
          <p:cNvPr id="59395" name="Text Box 1"/>
          <p:cNvSpPr txBox="1">
            <a:spLocks noChangeArrowheads="1"/>
          </p:cNvSpPr>
          <p:nvPr/>
        </p:nvSpPr>
        <p:spPr bwMode="auto">
          <a:xfrm>
            <a:off x="6003925" y="6858000"/>
            <a:ext cx="4318000"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algn="r" eaLnBrk="1">
              <a:buClrTx/>
              <a:buFontTx/>
              <a:buNone/>
            </a:pPr>
            <a:fld id="{2681E1DF-E12E-42F8-8972-0A5FE68DFD88}" type="slidenum">
              <a:rPr lang="ru-RU" altLang="ru-RU" sz="1400">
                <a:solidFill>
                  <a:srgbClr val="000000"/>
                </a:solidFill>
                <a:latin typeface="Times New Roman" pitchFamily="18" charset="0"/>
                <a:ea typeface="DejaVu Sans" charset="0"/>
                <a:cs typeface="DejaVu Sans" charset="0"/>
              </a:rPr>
              <a:pPr algn="r" eaLnBrk="1">
                <a:buClrTx/>
                <a:buFontTx/>
                <a:buNone/>
              </a:pPr>
              <a:t>13</a:t>
            </a:fld>
            <a:endParaRPr lang="ru-RU" altLang="ru-RU" sz="1400">
              <a:solidFill>
                <a:srgbClr val="000000"/>
              </a:solidFill>
              <a:latin typeface="Times New Roman" pitchFamily="18" charset="0"/>
              <a:ea typeface="DejaVu Sans" charset="0"/>
              <a:cs typeface="DejaVu Sans" charset="0"/>
            </a:endParaRPr>
          </a:p>
        </p:txBody>
      </p:sp>
      <p:sp>
        <p:nvSpPr>
          <p:cNvPr id="59396" name="Rectangle 2"/>
          <p:cNvSpPr>
            <a:spLocks noGrp="1" noRot="1" noChangeAspect="1" noChangeArrowheads="1" noTextEdit="1"/>
          </p:cNvSpPr>
          <p:nvPr>
            <p:ph type="sldImg"/>
          </p:nvPr>
        </p:nvSpPr>
        <p:spPr>
          <a:xfrm>
            <a:off x="3635375" y="879475"/>
            <a:ext cx="3421063" cy="25654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9397" name="Text Box 3"/>
          <p:cNvSpPr txBox="1">
            <a:spLocks noChangeArrowheads="1"/>
          </p:cNvSpPr>
          <p:nvPr/>
        </p:nvSpPr>
        <p:spPr bwMode="auto">
          <a:xfrm>
            <a:off x="1357313" y="3608388"/>
            <a:ext cx="7977187" cy="30781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418" name="Rectangle 12"/>
          <p:cNvSpPr>
            <a:spLocks noGrp="1" noChangeArrowheads="1"/>
          </p:cNvSpPr>
          <p:nvPr>
            <p:ph type="sldNum" sz="quarter"/>
          </p:nvPr>
        </p:nvSpPr>
        <p:spPr>
          <a:noFill/>
          <a:extLst>
            <a:ext uri="{91240B29-F687-4F45-9708-019B960494DF}">
              <a14:hiddenLine xmlns:a14="http://schemas.microsoft.com/office/drawing/2010/main" w="9525">
                <a:solidFill>
                  <a:srgbClr val="3465AF"/>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eaLnBrk="1"/>
            <a:fld id="{45CAB95A-48CD-48EE-953E-20162FA1502D}" type="slidenum">
              <a:rPr lang="ru-RU" altLang="ru-RU" smtClean="0">
                <a:solidFill>
                  <a:srgbClr val="000000"/>
                </a:solidFill>
                <a:latin typeface="Times New Roman" pitchFamily="18" charset="0"/>
                <a:ea typeface="DejaVu Sans" charset="0"/>
                <a:cs typeface="DejaVu Sans" charset="0"/>
              </a:rPr>
              <a:pPr eaLnBrk="1"/>
              <a:t>14</a:t>
            </a:fld>
            <a:endParaRPr lang="ru-RU" altLang="ru-RU">
              <a:solidFill>
                <a:srgbClr val="000000"/>
              </a:solidFill>
              <a:latin typeface="Times New Roman" pitchFamily="18" charset="0"/>
              <a:ea typeface="DejaVu Sans" charset="0"/>
              <a:cs typeface="DejaVu Sans" charset="0"/>
            </a:endParaRPr>
          </a:p>
        </p:txBody>
      </p:sp>
      <p:sp>
        <p:nvSpPr>
          <p:cNvPr id="60419" name="Text Box 1"/>
          <p:cNvSpPr txBox="1">
            <a:spLocks noChangeArrowheads="1"/>
          </p:cNvSpPr>
          <p:nvPr/>
        </p:nvSpPr>
        <p:spPr bwMode="auto">
          <a:xfrm>
            <a:off x="6003925" y="6858000"/>
            <a:ext cx="4318000"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algn="r" eaLnBrk="1">
              <a:buClrTx/>
              <a:buFontTx/>
              <a:buNone/>
            </a:pPr>
            <a:fld id="{0D372A07-4934-4340-8407-F0EFE66F38F3}" type="slidenum">
              <a:rPr lang="ru-RU" altLang="ru-RU" sz="1400">
                <a:solidFill>
                  <a:srgbClr val="000000"/>
                </a:solidFill>
                <a:latin typeface="Times New Roman" pitchFamily="18" charset="0"/>
                <a:ea typeface="DejaVu Sans" charset="0"/>
                <a:cs typeface="DejaVu Sans" charset="0"/>
              </a:rPr>
              <a:pPr algn="r" eaLnBrk="1">
                <a:buClrTx/>
                <a:buFontTx/>
                <a:buNone/>
              </a:pPr>
              <a:t>14</a:t>
            </a:fld>
            <a:endParaRPr lang="ru-RU" altLang="ru-RU" sz="1400">
              <a:solidFill>
                <a:srgbClr val="000000"/>
              </a:solidFill>
              <a:latin typeface="Times New Roman" pitchFamily="18" charset="0"/>
              <a:ea typeface="DejaVu Sans" charset="0"/>
              <a:cs typeface="DejaVu Sans" charset="0"/>
            </a:endParaRPr>
          </a:p>
        </p:txBody>
      </p:sp>
      <p:sp>
        <p:nvSpPr>
          <p:cNvPr id="60420" name="Rectangle 2"/>
          <p:cNvSpPr>
            <a:spLocks noGrp="1" noRot="1" noChangeAspect="1" noChangeArrowheads="1" noTextEdit="1"/>
          </p:cNvSpPr>
          <p:nvPr>
            <p:ph type="sldImg"/>
          </p:nvPr>
        </p:nvSpPr>
        <p:spPr>
          <a:xfrm>
            <a:off x="3635375" y="879475"/>
            <a:ext cx="3421063" cy="25654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0421" name="Text Box 3"/>
          <p:cNvSpPr txBox="1">
            <a:spLocks noChangeArrowheads="1"/>
          </p:cNvSpPr>
          <p:nvPr/>
        </p:nvSpPr>
        <p:spPr bwMode="auto">
          <a:xfrm>
            <a:off x="1357313" y="3608388"/>
            <a:ext cx="7977187" cy="30781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42" name="Rectangle 12"/>
          <p:cNvSpPr>
            <a:spLocks noGrp="1" noChangeArrowheads="1"/>
          </p:cNvSpPr>
          <p:nvPr>
            <p:ph type="sldNum" sz="quarter"/>
          </p:nvPr>
        </p:nvSpPr>
        <p:spPr>
          <a:noFill/>
          <a:extLst>
            <a:ext uri="{91240B29-F687-4F45-9708-019B960494DF}">
              <a14:hiddenLine xmlns:a14="http://schemas.microsoft.com/office/drawing/2010/main" w="9525">
                <a:solidFill>
                  <a:srgbClr val="3465AF"/>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eaLnBrk="1"/>
            <a:fld id="{1234DBDE-C1EB-4A45-8EA5-BDD5AB6C9DD7}" type="slidenum">
              <a:rPr lang="ru-RU" altLang="ru-RU" smtClean="0">
                <a:solidFill>
                  <a:srgbClr val="000000"/>
                </a:solidFill>
                <a:latin typeface="Times New Roman" pitchFamily="18" charset="0"/>
                <a:ea typeface="DejaVu Sans" charset="0"/>
                <a:cs typeface="DejaVu Sans" charset="0"/>
              </a:rPr>
              <a:pPr eaLnBrk="1"/>
              <a:t>15</a:t>
            </a:fld>
            <a:endParaRPr lang="ru-RU" altLang="ru-RU">
              <a:solidFill>
                <a:srgbClr val="000000"/>
              </a:solidFill>
              <a:latin typeface="Times New Roman" pitchFamily="18" charset="0"/>
              <a:ea typeface="DejaVu Sans" charset="0"/>
              <a:cs typeface="DejaVu Sans" charset="0"/>
            </a:endParaRPr>
          </a:p>
        </p:txBody>
      </p:sp>
      <p:sp>
        <p:nvSpPr>
          <p:cNvPr id="61443" name="Text Box 1"/>
          <p:cNvSpPr txBox="1">
            <a:spLocks noChangeArrowheads="1"/>
          </p:cNvSpPr>
          <p:nvPr/>
        </p:nvSpPr>
        <p:spPr bwMode="auto">
          <a:xfrm>
            <a:off x="6003925" y="6858000"/>
            <a:ext cx="4318000"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algn="r" eaLnBrk="1">
              <a:buClrTx/>
              <a:buFontTx/>
              <a:buNone/>
            </a:pPr>
            <a:fld id="{8FC01B4D-D890-4D16-A5E5-F137A73F67F8}" type="slidenum">
              <a:rPr lang="ru-RU" altLang="ru-RU" sz="1400">
                <a:solidFill>
                  <a:srgbClr val="000000"/>
                </a:solidFill>
                <a:latin typeface="Times New Roman" pitchFamily="18" charset="0"/>
                <a:ea typeface="DejaVu Sans" charset="0"/>
                <a:cs typeface="DejaVu Sans" charset="0"/>
              </a:rPr>
              <a:pPr algn="r" eaLnBrk="1">
                <a:buClrTx/>
                <a:buFontTx/>
                <a:buNone/>
              </a:pPr>
              <a:t>15</a:t>
            </a:fld>
            <a:endParaRPr lang="ru-RU" altLang="ru-RU" sz="1400">
              <a:solidFill>
                <a:srgbClr val="000000"/>
              </a:solidFill>
              <a:latin typeface="Times New Roman" pitchFamily="18" charset="0"/>
              <a:ea typeface="DejaVu Sans" charset="0"/>
              <a:cs typeface="DejaVu Sans" charset="0"/>
            </a:endParaRPr>
          </a:p>
        </p:txBody>
      </p:sp>
      <p:sp>
        <p:nvSpPr>
          <p:cNvPr id="61444" name="Rectangle 2"/>
          <p:cNvSpPr>
            <a:spLocks noGrp="1" noRot="1" noChangeAspect="1" noChangeArrowheads="1" noTextEdit="1"/>
          </p:cNvSpPr>
          <p:nvPr>
            <p:ph type="sldImg"/>
          </p:nvPr>
        </p:nvSpPr>
        <p:spPr>
          <a:xfrm>
            <a:off x="3638550" y="879475"/>
            <a:ext cx="3400425" cy="2551113"/>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1445" name="Text Box 3"/>
          <p:cNvSpPr txBox="1">
            <a:spLocks noChangeArrowheads="1"/>
          </p:cNvSpPr>
          <p:nvPr/>
        </p:nvSpPr>
        <p:spPr bwMode="auto">
          <a:xfrm>
            <a:off x="1357313" y="3608388"/>
            <a:ext cx="7962900" cy="3063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2466" name="Rectangle 12"/>
          <p:cNvSpPr>
            <a:spLocks noGrp="1" noChangeArrowheads="1"/>
          </p:cNvSpPr>
          <p:nvPr>
            <p:ph type="sldNum" sz="quarter"/>
          </p:nvPr>
        </p:nvSpPr>
        <p:spPr>
          <a:noFill/>
          <a:extLst>
            <a:ext uri="{91240B29-F687-4F45-9708-019B960494DF}">
              <a14:hiddenLine xmlns:a14="http://schemas.microsoft.com/office/drawing/2010/main" w="9525">
                <a:solidFill>
                  <a:srgbClr val="3465AF"/>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eaLnBrk="1"/>
            <a:fld id="{7F8D29C1-AF1E-4ADB-9B3C-B92013515DB3}" type="slidenum">
              <a:rPr lang="ru-RU" altLang="ru-RU" smtClean="0">
                <a:solidFill>
                  <a:srgbClr val="000000"/>
                </a:solidFill>
                <a:latin typeface="Times New Roman" pitchFamily="18" charset="0"/>
                <a:ea typeface="DejaVu Sans" charset="0"/>
                <a:cs typeface="DejaVu Sans" charset="0"/>
              </a:rPr>
              <a:pPr eaLnBrk="1"/>
              <a:t>16</a:t>
            </a:fld>
            <a:endParaRPr lang="ru-RU" altLang="ru-RU">
              <a:solidFill>
                <a:srgbClr val="000000"/>
              </a:solidFill>
              <a:latin typeface="Times New Roman" pitchFamily="18" charset="0"/>
              <a:ea typeface="DejaVu Sans" charset="0"/>
              <a:cs typeface="DejaVu Sans" charset="0"/>
            </a:endParaRPr>
          </a:p>
        </p:txBody>
      </p:sp>
      <p:sp>
        <p:nvSpPr>
          <p:cNvPr id="62467" name="Text Box 1"/>
          <p:cNvSpPr txBox="1">
            <a:spLocks noChangeArrowheads="1"/>
          </p:cNvSpPr>
          <p:nvPr/>
        </p:nvSpPr>
        <p:spPr bwMode="auto">
          <a:xfrm>
            <a:off x="6003925" y="6858000"/>
            <a:ext cx="4318000"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algn="r" eaLnBrk="1">
              <a:buClrTx/>
              <a:buFontTx/>
              <a:buNone/>
            </a:pPr>
            <a:fld id="{937150DB-0EB0-490C-AFFC-F6AD73E3F2B7}" type="slidenum">
              <a:rPr lang="ru-RU" altLang="ru-RU" sz="1400">
                <a:solidFill>
                  <a:srgbClr val="000000"/>
                </a:solidFill>
                <a:latin typeface="Times New Roman" pitchFamily="18" charset="0"/>
                <a:ea typeface="DejaVu Sans" charset="0"/>
                <a:cs typeface="DejaVu Sans" charset="0"/>
              </a:rPr>
              <a:pPr algn="r" eaLnBrk="1">
                <a:buClrTx/>
                <a:buFontTx/>
                <a:buNone/>
              </a:pPr>
              <a:t>16</a:t>
            </a:fld>
            <a:endParaRPr lang="ru-RU" altLang="ru-RU" sz="1400">
              <a:solidFill>
                <a:srgbClr val="000000"/>
              </a:solidFill>
              <a:latin typeface="Times New Roman" pitchFamily="18" charset="0"/>
              <a:ea typeface="DejaVu Sans" charset="0"/>
              <a:cs typeface="DejaVu Sans" charset="0"/>
            </a:endParaRPr>
          </a:p>
        </p:txBody>
      </p:sp>
      <p:sp>
        <p:nvSpPr>
          <p:cNvPr id="62468" name="Rectangle 2"/>
          <p:cNvSpPr>
            <a:spLocks noGrp="1" noRot="1" noChangeAspect="1" noChangeArrowheads="1" noTextEdit="1"/>
          </p:cNvSpPr>
          <p:nvPr>
            <p:ph type="sldImg"/>
          </p:nvPr>
        </p:nvSpPr>
        <p:spPr>
          <a:xfrm>
            <a:off x="3636963" y="879475"/>
            <a:ext cx="3413125" cy="25606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2469" name="Text Box 3"/>
          <p:cNvSpPr txBox="1">
            <a:spLocks noChangeArrowheads="1"/>
          </p:cNvSpPr>
          <p:nvPr/>
        </p:nvSpPr>
        <p:spPr bwMode="auto">
          <a:xfrm>
            <a:off x="1357313" y="3608388"/>
            <a:ext cx="7972425" cy="307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490" name="Rectangle 12"/>
          <p:cNvSpPr>
            <a:spLocks noGrp="1" noChangeArrowheads="1"/>
          </p:cNvSpPr>
          <p:nvPr>
            <p:ph type="sldNum" sz="quarter"/>
          </p:nvPr>
        </p:nvSpPr>
        <p:spPr>
          <a:noFill/>
          <a:extLst>
            <a:ext uri="{91240B29-F687-4F45-9708-019B960494DF}">
              <a14:hiddenLine xmlns:a14="http://schemas.microsoft.com/office/drawing/2010/main" w="9525">
                <a:solidFill>
                  <a:srgbClr val="3465AF"/>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eaLnBrk="1"/>
            <a:fld id="{5C1230E8-69B5-4A1A-BAFB-12B64F3A1F6D}" type="slidenum">
              <a:rPr lang="ru-RU" altLang="ru-RU" smtClean="0">
                <a:solidFill>
                  <a:srgbClr val="000000"/>
                </a:solidFill>
                <a:latin typeface="Times New Roman" pitchFamily="18" charset="0"/>
                <a:ea typeface="DejaVu Sans" charset="0"/>
                <a:cs typeface="DejaVu Sans" charset="0"/>
              </a:rPr>
              <a:pPr eaLnBrk="1"/>
              <a:t>17</a:t>
            </a:fld>
            <a:endParaRPr lang="ru-RU" altLang="ru-RU">
              <a:solidFill>
                <a:srgbClr val="000000"/>
              </a:solidFill>
              <a:latin typeface="Times New Roman" pitchFamily="18" charset="0"/>
              <a:ea typeface="DejaVu Sans" charset="0"/>
              <a:cs typeface="DejaVu Sans" charset="0"/>
            </a:endParaRPr>
          </a:p>
        </p:txBody>
      </p:sp>
      <p:sp>
        <p:nvSpPr>
          <p:cNvPr id="63491" name="Text Box 1"/>
          <p:cNvSpPr txBox="1">
            <a:spLocks noChangeArrowheads="1"/>
          </p:cNvSpPr>
          <p:nvPr/>
        </p:nvSpPr>
        <p:spPr bwMode="auto">
          <a:xfrm>
            <a:off x="6003925" y="6858000"/>
            <a:ext cx="4318000"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algn="r" eaLnBrk="1">
              <a:buClrTx/>
              <a:buFontTx/>
              <a:buNone/>
            </a:pPr>
            <a:fld id="{0E05DC05-D0B1-4068-917D-E993173A3A5B}" type="slidenum">
              <a:rPr lang="ru-RU" altLang="ru-RU" sz="1400">
                <a:solidFill>
                  <a:srgbClr val="000000"/>
                </a:solidFill>
                <a:latin typeface="Times New Roman" pitchFamily="18" charset="0"/>
                <a:ea typeface="DejaVu Sans" charset="0"/>
                <a:cs typeface="DejaVu Sans" charset="0"/>
              </a:rPr>
              <a:pPr algn="r" eaLnBrk="1">
                <a:buClrTx/>
                <a:buFontTx/>
                <a:buNone/>
              </a:pPr>
              <a:t>17</a:t>
            </a:fld>
            <a:endParaRPr lang="ru-RU" altLang="ru-RU" sz="1400">
              <a:solidFill>
                <a:srgbClr val="000000"/>
              </a:solidFill>
              <a:latin typeface="Times New Roman" pitchFamily="18" charset="0"/>
              <a:ea typeface="DejaVu Sans" charset="0"/>
              <a:cs typeface="DejaVu Sans" charset="0"/>
            </a:endParaRPr>
          </a:p>
        </p:txBody>
      </p:sp>
      <p:sp>
        <p:nvSpPr>
          <p:cNvPr id="63492" name="Rectangle 2"/>
          <p:cNvSpPr>
            <a:spLocks noGrp="1" noRot="1" noChangeAspect="1" noChangeArrowheads="1" noTextEdit="1"/>
          </p:cNvSpPr>
          <p:nvPr>
            <p:ph type="sldImg"/>
          </p:nvPr>
        </p:nvSpPr>
        <p:spPr>
          <a:xfrm>
            <a:off x="3638550" y="879475"/>
            <a:ext cx="3400425" cy="2551113"/>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3493" name="Text Box 3"/>
          <p:cNvSpPr txBox="1">
            <a:spLocks noChangeArrowheads="1"/>
          </p:cNvSpPr>
          <p:nvPr/>
        </p:nvSpPr>
        <p:spPr bwMode="auto">
          <a:xfrm>
            <a:off x="1357313" y="3608388"/>
            <a:ext cx="7962900" cy="3063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4514" name="Rectangle 12"/>
          <p:cNvSpPr>
            <a:spLocks noGrp="1" noChangeArrowheads="1"/>
          </p:cNvSpPr>
          <p:nvPr>
            <p:ph type="sldNum" sz="quarter"/>
          </p:nvPr>
        </p:nvSpPr>
        <p:spPr>
          <a:noFill/>
          <a:extLst>
            <a:ext uri="{91240B29-F687-4F45-9708-019B960494DF}">
              <a14:hiddenLine xmlns:a14="http://schemas.microsoft.com/office/drawing/2010/main" w="9525">
                <a:solidFill>
                  <a:srgbClr val="3465AF"/>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eaLnBrk="1"/>
            <a:fld id="{3AC8A4B5-A5B9-429F-B5DD-5A39F0B30DCA}" type="slidenum">
              <a:rPr lang="ru-RU" altLang="ru-RU" smtClean="0">
                <a:solidFill>
                  <a:srgbClr val="000000"/>
                </a:solidFill>
                <a:latin typeface="Times New Roman" pitchFamily="18" charset="0"/>
                <a:ea typeface="DejaVu Sans" charset="0"/>
                <a:cs typeface="DejaVu Sans" charset="0"/>
              </a:rPr>
              <a:pPr eaLnBrk="1"/>
              <a:t>18</a:t>
            </a:fld>
            <a:endParaRPr lang="ru-RU" altLang="ru-RU">
              <a:solidFill>
                <a:srgbClr val="000000"/>
              </a:solidFill>
              <a:latin typeface="Times New Roman" pitchFamily="18" charset="0"/>
              <a:ea typeface="DejaVu Sans" charset="0"/>
              <a:cs typeface="DejaVu Sans" charset="0"/>
            </a:endParaRPr>
          </a:p>
        </p:txBody>
      </p:sp>
      <p:sp>
        <p:nvSpPr>
          <p:cNvPr id="64515" name="Text Box 1"/>
          <p:cNvSpPr txBox="1">
            <a:spLocks noChangeArrowheads="1"/>
          </p:cNvSpPr>
          <p:nvPr/>
        </p:nvSpPr>
        <p:spPr bwMode="auto">
          <a:xfrm>
            <a:off x="6003925" y="6858000"/>
            <a:ext cx="4318000"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algn="r" eaLnBrk="1">
              <a:buClrTx/>
              <a:buFontTx/>
              <a:buNone/>
            </a:pPr>
            <a:fld id="{C0FEE366-5E4B-4DD5-9197-4B7FC525B52D}" type="slidenum">
              <a:rPr lang="ru-RU" altLang="ru-RU" sz="1400">
                <a:solidFill>
                  <a:srgbClr val="000000"/>
                </a:solidFill>
                <a:latin typeface="Times New Roman" pitchFamily="18" charset="0"/>
                <a:ea typeface="DejaVu Sans" charset="0"/>
                <a:cs typeface="DejaVu Sans" charset="0"/>
              </a:rPr>
              <a:pPr algn="r" eaLnBrk="1">
                <a:buClrTx/>
                <a:buFontTx/>
                <a:buNone/>
              </a:pPr>
              <a:t>18</a:t>
            </a:fld>
            <a:endParaRPr lang="ru-RU" altLang="ru-RU" sz="1400">
              <a:solidFill>
                <a:srgbClr val="000000"/>
              </a:solidFill>
              <a:latin typeface="Times New Roman" pitchFamily="18" charset="0"/>
              <a:ea typeface="DejaVu Sans" charset="0"/>
              <a:cs typeface="DejaVu Sans" charset="0"/>
            </a:endParaRPr>
          </a:p>
        </p:txBody>
      </p:sp>
      <p:sp>
        <p:nvSpPr>
          <p:cNvPr id="64516" name="Rectangle 2"/>
          <p:cNvSpPr>
            <a:spLocks noGrp="1" noRot="1" noChangeAspect="1" noChangeArrowheads="1" noTextEdit="1"/>
          </p:cNvSpPr>
          <p:nvPr>
            <p:ph type="sldImg"/>
          </p:nvPr>
        </p:nvSpPr>
        <p:spPr>
          <a:xfrm>
            <a:off x="3638550" y="879475"/>
            <a:ext cx="3400425" cy="2551113"/>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4517" name="Text Box 3"/>
          <p:cNvSpPr txBox="1">
            <a:spLocks noChangeArrowheads="1"/>
          </p:cNvSpPr>
          <p:nvPr/>
        </p:nvSpPr>
        <p:spPr bwMode="auto">
          <a:xfrm>
            <a:off x="1357313" y="3608388"/>
            <a:ext cx="7962900" cy="3063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5538" name="Rectangle 12"/>
          <p:cNvSpPr>
            <a:spLocks noGrp="1" noChangeArrowheads="1"/>
          </p:cNvSpPr>
          <p:nvPr>
            <p:ph type="sldNum" sz="quarter"/>
          </p:nvPr>
        </p:nvSpPr>
        <p:spPr>
          <a:noFill/>
          <a:extLst>
            <a:ext uri="{91240B29-F687-4F45-9708-019B960494DF}">
              <a14:hiddenLine xmlns:a14="http://schemas.microsoft.com/office/drawing/2010/main" w="9525">
                <a:solidFill>
                  <a:srgbClr val="3465AF"/>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eaLnBrk="1"/>
            <a:fld id="{228A1E56-DD0F-4E7C-A92F-63BFC15BF8FD}" type="slidenum">
              <a:rPr lang="ru-RU" altLang="ru-RU" smtClean="0">
                <a:solidFill>
                  <a:srgbClr val="000000"/>
                </a:solidFill>
                <a:latin typeface="Times New Roman" pitchFamily="18" charset="0"/>
                <a:ea typeface="DejaVu Sans" charset="0"/>
                <a:cs typeface="DejaVu Sans" charset="0"/>
              </a:rPr>
              <a:pPr eaLnBrk="1"/>
              <a:t>19</a:t>
            </a:fld>
            <a:endParaRPr lang="ru-RU" altLang="ru-RU">
              <a:solidFill>
                <a:srgbClr val="000000"/>
              </a:solidFill>
              <a:latin typeface="Times New Roman" pitchFamily="18" charset="0"/>
              <a:ea typeface="DejaVu Sans" charset="0"/>
              <a:cs typeface="DejaVu Sans" charset="0"/>
            </a:endParaRPr>
          </a:p>
        </p:txBody>
      </p:sp>
      <p:sp>
        <p:nvSpPr>
          <p:cNvPr id="65539" name="Text Box 1"/>
          <p:cNvSpPr txBox="1">
            <a:spLocks noChangeArrowheads="1"/>
          </p:cNvSpPr>
          <p:nvPr/>
        </p:nvSpPr>
        <p:spPr bwMode="auto">
          <a:xfrm>
            <a:off x="6003925" y="6858000"/>
            <a:ext cx="4318000"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algn="r" eaLnBrk="1">
              <a:buClrTx/>
              <a:buFontTx/>
              <a:buNone/>
            </a:pPr>
            <a:fld id="{7221FF1E-FD76-452D-A7E9-144338A64907}" type="slidenum">
              <a:rPr lang="ru-RU" altLang="ru-RU" sz="1400">
                <a:solidFill>
                  <a:srgbClr val="000000"/>
                </a:solidFill>
                <a:latin typeface="Times New Roman" pitchFamily="18" charset="0"/>
                <a:ea typeface="DejaVu Sans" charset="0"/>
                <a:cs typeface="DejaVu Sans" charset="0"/>
              </a:rPr>
              <a:pPr algn="r" eaLnBrk="1">
                <a:buClrTx/>
                <a:buFontTx/>
                <a:buNone/>
              </a:pPr>
              <a:t>19</a:t>
            </a:fld>
            <a:endParaRPr lang="ru-RU" altLang="ru-RU" sz="1400">
              <a:solidFill>
                <a:srgbClr val="000000"/>
              </a:solidFill>
              <a:latin typeface="Times New Roman" pitchFamily="18" charset="0"/>
              <a:ea typeface="DejaVu Sans" charset="0"/>
              <a:cs typeface="DejaVu Sans" charset="0"/>
            </a:endParaRPr>
          </a:p>
        </p:txBody>
      </p:sp>
      <p:sp>
        <p:nvSpPr>
          <p:cNvPr id="65540" name="Rectangle 2"/>
          <p:cNvSpPr>
            <a:spLocks noGrp="1" noRot="1" noChangeAspect="1" noChangeArrowheads="1" noTextEdit="1"/>
          </p:cNvSpPr>
          <p:nvPr>
            <p:ph type="sldImg"/>
          </p:nvPr>
        </p:nvSpPr>
        <p:spPr>
          <a:xfrm>
            <a:off x="3638550" y="879475"/>
            <a:ext cx="3400425" cy="2551113"/>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5541" name="Text Box 3"/>
          <p:cNvSpPr txBox="1">
            <a:spLocks noChangeArrowheads="1"/>
          </p:cNvSpPr>
          <p:nvPr/>
        </p:nvSpPr>
        <p:spPr bwMode="auto">
          <a:xfrm>
            <a:off x="1357313" y="3608388"/>
            <a:ext cx="7962900" cy="3063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130" name="Rectangle 12"/>
          <p:cNvSpPr>
            <a:spLocks noGrp="1" noChangeArrowheads="1"/>
          </p:cNvSpPr>
          <p:nvPr>
            <p:ph type="sldNum" sz="quarter"/>
          </p:nvPr>
        </p:nvSpPr>
        <p:spPr>
          <a:noFill/>
          <a:extLst>
            <a:ext uri="{91240B29-F687-4F45-9708-019B960494DF}">
              <a14:hiddenLine xmlns:a14="http://schemas.microsoft.com/office/drawing/2010/main" w="9525">
                <a:solidFill>
                  <a:srgbClr val="3465AF"/>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eaLnBrk="1"/>
            <a:fld id="{2B15462B-0554-4549-8443-F277CBCC2FE7}" type="slidenum">
              <a:rPr lang="ru-RU" altLang="ru-RU" smtClean="0">
                <a:solidFill>
                  <a:srgbClr val="000000"/>
                </a:solidFill>
                <a:latin typeface="Times New Roman" pitchFamily="18" charset="0"/>
                <a:ea typeface="DejaVu Sans" charset="0"/>
                <a:cs typeface="DejaVu Sans" charset="0"/>
              </a:rPr>
              <a:pPr eaLnBrk="1"/>
              <a:t>2</a:t>
            </a:fld>
            <a:endParaRPr lang="ru-RU" altLang="ru-RU">
              <a:solidFill>
                <a:srgbClr val="000000"/>
              </a:solidFill>
              <a:latin typeface="Times New Roman" pitchFamily="18" charset="0"/>
              <a:ea typeface="DejaVu Sans" charset="0"/>
              <a:cs typeface="DejaVu Sans" charset="0"/>
            </a:endParaRPr>
          </a:p>
        </p:txBody>
      </p:sp>
      <p:sp>
        <p:nvSpPr>
          <p:cNvPr id="48131" name="Text Box 1"/>
          <p:cNvSpPr txBox="1">
            <a:spLocks noChangeArrowheads="1"/>
          </p:cNvSpPr>
          <p:nvPr/>
        </p:nvSpPr>
        <p:spPr bwMode="auto">
          <a:xfrm>
            <a:off x="6003925" y="6858000"/>
            <a:ext cx="4318000"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algn="r" eaLnBrk="1">
              <a:buClrTx/>
              <a:buFontTx/>
              <a:buNone/>
            </a:pPr>
            <a:fld id="{5D2407FC-DC42-4E45-BC5C-AA68DA80DADF}" type="slidenum">
              <a:rPr lang="ru-RU" altLang="ru-RU" sz="1400">
                <a:solidFill>
                  <a:srgbClr val="000000"/>
                </a:solidFill>
                <a:latin typeface="Times New Roman" pitchFamily="18" charset="0"/>
                <a:ea typeface="DejaVu Sans" charset="0"/>
                <a:cs typeface="DejaVu Sans" charset="0"/>
              </a:rPr>
              <a:pPr algn="r" eaLnBrk="1">
                <a:buClrTx/>
                <a:buFontTx/>
                <a:buNone/>
              </a:pPr>
              <a:t>2</a:t>
            </a:fld>
            <a:endParaRPr lang="ru-RU" altLang="ru-RU" sz="1400">
              <a:solidFill>
                <a:srgbClr val="000000"/>
              </a:solidFill>
              <a:latin typeface="Times New Roman" pitchFamily="18" charset="0"/>
              <a:ea typeface="DejaVu Sans" charset="0"/>
              <a:cs typeface="DejaVu Sans" charset="0"/>
            </a:endParaRPr>
          </a:p>
        </p:txBody>
      </p:sp>
      <p:sp>
        <p:nvSpPr>
          <p:cNvPr id="48132" name="Rectangle 2"/>
          <p:cNvSpPr>
            <a:spLocks noGrp="1" noRot="1" noChangeAspect="1" noChangeArrowheads="1" noTextEdit="1"/>
          </p:cNvSpPr>
          <p:nvPr>
            <p:ph type="sldImg"/>
          </p:nvPr>
        </p:nvSpPr>
        <p:spPr>
          <a:xfrm>
            <a:off x="3635375" y="879475"/>
            <a:ext cx="3421063" cy="25654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8133" name="Text Box 3"/>
          <p:cNvSpPr txBox="1">
            <a:spLocks noChangeArrowheads="1"/>
          </p:cNvSpPr>
          <p:nvPr/>
        </p:nvSpPr>
        <p:spPr bwMode="auto">
          <a:xfrm>
            <a:off x="1357313" y="3608388"/>
            <a:ext cx="7977187" cy="30781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
        <p:nvSpPr>
          <p:cNvPr id="48134" name="Line 4"/>
          <p:cNvSpPr>
            <a:spLocks noChangeShapeType="1"/>
          </p:cNvSpPr>
          <p:nvPr/>
        </p:nvSpPr>
        <p:spPr bwMode="auto">
          <a:xfrm>
            <a:off x="360363" y="7199313"/>
            <a:ext cx="9972675" cy="1587"/>
          </a:xfrm>
          <a:prstGeom prst="line">
            <a:avLst/>
          </a:prstGeom>
          <a:noFill/>
          <a:ln w="36000" cap="sq">
            <a:solidFill>
              <a:srgbClr val="FFCC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48135" name="Line 5"/>
          <p:cNvSpPr>
            <a:spLocks noChangeShapeType="1"/>
          </p:cNvSpPr>
          <p:nvPr/>
        </p:nvSpPr>
        <p:spPr bwMode="auto">
          <a:xfrm>
            <a:off x="360363" y="7199313"/>
            <a:ext cx="9972675" cy="1587"/>
          </a:xfrm>
          <a:prstGeom prst="line">
            <a:avLst/>
          </a:prstGeom>
          <a:noFill/>
          <a:ln w="36000" cap="sq">
            <a:solidFill>
              <a:srgbClr val="FFCC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48136" name="Line 6"/>
          <p:cNvSpPr>
            <a:spLocks noChangeShapeType="1"/>
          </p:cNvSpPr>
          <p:nvPr/>
        </p:nvSpPr>
        <p:spPr bwMode="auto">
          <a:xfrm>
            <a:off x="360363" y="360363"/>
            <a:ext cx="9972675" cy="1587"/>
          </a:xfrm>
          <a:prstGeom prst="line">
            <a:avLst/>
          </a:prstGeom>
          <a:noFill/>
          <a:ln w="36000" cap="sq">
            <a:solidFill>
              <a:srgbClr val="FFCC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48137" name="Line 7"/>
          <p:cNvSpPr>
            <a:spLocks noChangeShapeType="1"/>
          </p:cNvSpPr>
          <p:nvPr/>
        </p:nvSpPr>
        <p:spPr bwMode="auto">
          <a:xfrm flipV="1">
            <a:off x="360363" y="349250"/>
            <a:ext cx="1587" cy="1030288"/>
          </a:xfrm>
          <a:prstGeom prst="line">
            <a:avLst/>
          </a:prstGeom>
          <a:noFill/>
          <a:ln w="36000" cap="sq">
            <a:solidFill>
              <a:srgbClr val="FFCC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6562" name="Rectangle 12"/>
          <p:cNvSpPr>
            <a:spLocks noGrp="1" noChangeArrowheads="1"/>
          </p:cNvSpPr>
          <p:nvPr>
            <p:ph type="sldNum" sz="quarter"/>
          </p:nvPr>
        </p:nvSpPr>
        <p:spPr>
          <a:noFill/>
          <a:extLst>
            <a:ext uri="{91240B29-F687-4F45-9708-019B960494DF}">
              <a14:hiddenLine xmlns:a14="http://schemas.microsoft.com/office/drawing/2010/main" w="9525">
                <a:solidFill>
                  <a:srgbClr val="3465AF"/>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eaLnBrk="1"/>
            <a:fld id="{F31178D7-C0B3-4C52-BA08-336130BF7004}" type="slidenum">
              <a:rPr lang="ru-RU" altLang="ru-RU" smtClean="0">
                <a:solidFill>
                  <a:srgbClr val="000000"/>
                </a:solidFill>
                <a:latin typeface="Times New Roman" pitchFamily="18" charset="0"/>
                <a:ea typeface="DejaVu Sans" charset="0"/>
                <a:cs typeface="DejaVu Sans" charset="0"/>
              </a:rPr>
              <a:pPr eaLnBrk="1"/>
              <a:t>20</a:t>
            </a:fld>
            <a:endParaRPr lang="ru-RU" altLang="ru-RU">
              <a:solidFill>
                <a:srgbClr val="000000"/>
              </a:solidFill>
              <a:latin typeface="Times New Roman" pitchFamily="18" charset="0"/>
              <a:ea typeface="DejaVu Sans" charset="0"/>
              <a:cs typeface="DejaVu Sans" charset="0"/>
            </a:endParaRPr>
          </a:p>
        </p:txBody>
      </p:sp>
      <p:sp>
        <p:nvSpPr>
          <p:cNvPr id="66563" name="Text Box 1"/>
          <p:cNvSpPr txBox="1">
            <a:spLocks noChangeArrowheads="1"/>
          </p:cNvSpPr>
          <p:nvPr/>
        </p:nvSpPr>
        <p:spPr bwMode="auto">
          <a:xfrm>
            <a:off x="6003925" y="6858000"/>
            <a:ext cx="4318000"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algn="r" eaLnBrk="1">
              <a:buClrTx/>
              <a:buFontTx/>
              <a:buNone/>
            </a:pPr>
            <a:fld id="{B328DF8C-9A53-493F-8C38-AD6E17B88EB1}" type="slidenum">
              <a:rPr lang="ru-RU" altLang="ru-RU" sz="1400">
                <a:solidFill>
                  <a:srgbClr val="000000"/>
                </a:solidFill>
                <a:latin typeface="Times New Roman" pitchFamily="18" charset="0"/>
                <a:ea typeface="DejaVu Sans" charset="0"/>
                <a:cs typeface="DejaVu Sans" charset="0"/>
              </a:rPr>
              <a:pPr algn="r" eaLnBrk="1">
                <a:buClrTx/>
                <a:buFontTx/>
                <a:buNone/>
              </a:pPr>
              <a:t>20</a:t>
            </a:fld>
            <a:endParaRPr lang="ru-RU" altLang="ru-RU" sz="1400">
              <a:solidFill>
                <a:srgbClr val="000000"/>
              </a:solidFill>
              <a:latin typeface="Times New Roman" pitchFamily="18" charset="0"/>
              <a:ea typeface="DejaVu Sans" charset="0"/>
              <a:cs typeface="DejaVu Sans" charset="0"/>
            </a:endParaRPr>
          </a:p>
        </p:txBody>
      </p:sp>
      <p:sp>
        <p:nvSpPr>
          <p:cNvPr id="66564" name="Rectangle 2"/>
          <p:cNvSpPr>
            <a:spLocks noGrp="1" noRot="1" noChangeAspect="1" noChangeArrowheads="1" noTextEdit="1"/>
          </p:cNvSpPr>
          <p:nvPr>
            <p:ph type="sldImg"/>
          </p:nvPr>
        </p:nvSpPr>
        <p:spPr>
          <a:xfrm>
            <a:off x="3638550" y="879475"/>
            <a:ext cx="3400425" cy="2551113"/>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6565" name="Text Box 3"/>
          <p:cNvSpPr txBox="1">
            <a:spLocks noChangeArrowheads="1"/>
          </p:cNvSpPr>
          <p:nvPr/>
        </p:nvSpPr>
        <p:spPr bwMode="auto">
          <a:xfrm>
            <a:off x="1357313" y="3608388"/>
            <a:ext cx="7962900" cy="3063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7586" name="Rectangle 12"/>
          <p:cNvSpPr>
            <a:spLocks noGrp="1" noChangeArrowheads="1"/>
          </p:cNvSpPr>
          <p:nvPr>
            <p:ph type="sldNum" sz="quarter"/>
          </p:nvPr>
        </p:nvSpPr>
        <p:spPr>
          <a:noFill/>
          <a:extLst>
            <a:ext uri="{91240B29-F687-4F45-9708-019B960494DF}">
              <a14:hiddenLine xmlns:a14="http://schemas.microsoft.com/office/drawing/2010/main" w="9525">
                <a:solidFill>
                  <a:srgbClr val="3465AF"/>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eaLnBrk="1"/>
            <a:fld id="{47B3220C-BD96-4379-8564-981A75867E95}" type="slidenum">
              <a:rPr lang="ru-RU" altLang="ru-RU" smtClean="0">
                <a:solidFill>
                  <a:srgbClr val="000000"/>
                </a:solidFill>
                <a:latin typeface="Times New Roman" pitchFamily="18" charset="0"/>
                <a:ea typeface="DejaVu Sans" charset="0"/>
                <a:cs typeface="DejaVu Sans" charset="0"/>
              </a:rPr>
              <a:pPr eaLnBrk="1"/>
              <a:t>21</a:t>
            </a:fld>
            <a:endParaRPr lang="ru-RU" altLang="ru-RU">
              <a:solidFill>
                <a:srgbClr val="000000"/>
              </a:solidFill>
              <a:latin typeface="Times New Roman" pitchFamily="18" charset="0"/>
              <a:ea typeface="DejaVu Sans" charset="0"/>
              <a:cs typeface="DejaVu Sans" charset="0"/>
            </a:endParaRPr>
          </a:p>
        </p:txBody>
      </p:sp>
      <p:sp>
        <p:nvSpPr>
          <p:cNvPr id="67587" name="Text Box 1"/>
          <p:cNvSpPr txBox="1">
            <a:spLocks noChangeArrowheads="1"/>
          </p:cNvSpPr>
          <p:nvPr/>
        </p:nvSpPr>
        <p:spPr bwMode="auto">
          <a:xfrm>
            <a:off x="6003925" y="6858000"/>
            <a:ext cx="4318000"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algn="r" eaLnBrk="1">
              <a:buClrTx/>
              <a:buFontTx/>
              <a:buNone/>
            </a:pPr>
            <a:fld id="{25F37E52-FFE9-494D-A41C-B4FF6E015B0E}" type="slidenum">
              <a:rPr lang="ru-RU" altLang="ru-RU" sz="1400">
                <a:solidFill>
                  <a:srgbClr val="000000"/>
                </a:solidFill>
                <a:latin typeface="Times New Roman" pitchFamily="18" charset="0"/>
                <a:ea typeface="DejaVu Sans" charset="0"/>
                <a:cs typeface="DejaVu Sans" charset="0"/>
              </a:rPr>
              <a:pPr algn="r" eaLnBrk="1">
                <a:buClrTx/>
                <a:buFontTx/>
                <a:buNone/>
              </a:pPr>
              <a:t>21</a:t>
            </a:fld>
            <a:endParaRPr lang="ru-RU" altLang="ru-RU" sz="1400">
              <a:solidFill>
                <a:srgbClr val="000000"/>
              </a:solidFill>
              <a:latin typeface="Times New Roman" pitchFamily="18" charset="0"/>
              <a:ea typeface="DejaVu Sans" charset="0"/>
              <a:cs typeface="DejaVu Sans" charset="0"/>
            </a:endParaRPr>
          </a:p>
        </p:txBody>
      </p:sp>
      <p:sp>
        <p:nvSpPr>
          <p:cNvPr id="67588" name="Rectangle 2"/>
          <p:cNvSpPr>
            <a:spLocks noGrp="1" noRot="1" noChangeAspect="1" noChangeArrowheads="1" noTextEdit="1"/>
          </p:cNvSpPr>
          <p:nvPr>
            <p:ph type="sldImg"/>
          </p:nvPr>
        </p:nvSpPr>
        <p:spPr>
          <a:xfrm>
            <a:off x="3635375" y="879475"/>
            <a:ext cx="3421063" cy="25654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7589" name="Text Box 3"/>
          <p:cNvSpPr txBox="1">
            <a:spLocks noChangeArrowheads="1"/>
          </p:cNvSpPr>
          <p:nvPr/>
        </p:nvSpPr>
        <p:spPr bwMode="auto">
          <a:xfrm>
            <a:off x="1357313" y="3608388"/>
            <a:ext cx="7977187" cy="30781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8610" name="Rectangle 12"/>
          <p:cNvSpPr>
            <a:spLocks noGrp="1" noChangeArrowheads="1"/>
          </p:cNvSpPr>
          <p:nvPr>
            <p:ph type="sldNum" sz="quarter"/>
          </p:nvPr>
        </p:nvSpPr>
        <p:spPr>
          <a:noFill/>
          <a:extLst>
            <a:ext uri="{91240B29-F687-4F45-9708-019B960494DF}">
              <a14:hiddenLine xmlns:a14="http://schemas.microsoft.com/office/drawing/2010/main" w="9525">
                <a:solidFill>
                  <a:srgbClr val="3465AF"/>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eaLnBrk="1"/>
            <a:fld id="{D96D1A8E-1517-4CF5-803D-6ACD53A16432}" type="slidenum">
              <a:rPr lang="ru-RU" altLang="ru-RU" smtClean="0">
                <a:solidFill>
                  <a:srgbClr val="000000"/>
                </a:solidFill>
                <a:latin typeface="Times New Roman" pitchFamily="18" charset="0"/>
                <a:ea typeface="DejaVu Sans" charset="0"/>
                <a:cs typeface="DejaVu Sans" charset="0"/>
              </a:rPr>
              <a:pPr eaLnBrk="1"/>
              <a:t>22</a:t>
            </a:fld>
            <a:endParaRPr lang="ru-RU" altLang="ru-RU">
              <a:solidFill>
                <a:srgbClr val="000000"/>
              </a:solidFill>
              <a:latin typeface="Times New Roman" pitchFamily="18" charset="0"/>
              <a:ea typeface="DejaVu Sans" charset="0"/>
              <a:cs typeface="DejaVu Sans" charset="0"/>
            </a:endParaRPr>
          </a:p>
        </p:txBody>
      </p:sp>
      <p:sp>
        <p:nvSpPr>
          <p:cNvPr id="68611" name="Text Box 1"/>
          <p:cNvSpPr txBox="1">
            <a:spLocks noChangeArrowheads="1"/>
          </p:cNvSpPr>
          <p:nvPr/>
        </p:nvSpPr>
        <p:spPr bwMode="auto">
          <a:xfrm>
            <a:off x="6003925" y="6858000"/>
            <a:ext cx="4318000"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algn="r" eaLnBrk="1">
              <a:buClrTx/>
              <a:buFontTx/>
              <a:buNone/>
            </a:pPr>
            <a:fld id="{350E6E3B-B08C-43BC-AC4B-1FFC6F2CE529}" type="slidenum">
              <a:rPr lang="ru-RU" altLang="ru-RU" sz="1400">
                <a:solidFill>
                  <a:srgbClr val="000000"/>
                </a:solidFill>
                <a:latin typeface="Times New Roman" pitchFamily="18" charset="0"/>
                <a:ea typeface="DejaVu Sans" charset="0"/>
                <a:cs typeface="DejaVu Sans" charset="0"/>
              </a:rPr>
              <a:pPr algn="r" eaLnBrk="1">
                <a:buClrTx/>
                <a:buFontTx/>
                <a:buNone/>
              </a:pPr>
              <a:t>22</a:t>
            </a:fld>
            <a:endParaRPr lang="ru-RU" altLang="ru-RU" sz="1400">
              <a:solidFill>
                <a:srgbClr val="000000"/>
              </a:solidFill>
              <a:latin typeface="Times New Roman" pitchFamily="18" charset="0"/>
              <a:ea typeface="DejaVu Sans" charset="0"/>
              <a:cs typeface="DejaVu Sans" charset="0"/>
            </a:endParaRPr>
          </a:p>
        </p:txBody>
      </p:sp>
      <p:sp>
        <p:nvSpPr>
          <p:cNvPr id="68612" name="Rectangle 2"/>
          <p:cNvSpPr>
            <a:spLocks noGrp="1" noRot="1" noChangeAspect="1" noChangeArrowheads="1" noTextEdit="1"/>
          </p:cNvSpPr>
          <p:nvPr>
            <p:ph type="sldImg"/>
          </p:nvPr>
        </p:nvSpPr>
        <p:spPr>
          <a:xfrm>
            <a:off x="3636963" y="879475"/>
            <a:ext cx="3409950" cy="2557463"/>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8613" name="Text Box 3"/>
          <p:cNvSpPr txBox="1">
            <a:spLocks noChangeArrowheads="1"/>
          </p:cNvSpPr>
          <p:nvPr/>
        </p:nvSpPr>
        <p:spPr bwMode="auto">
          <a:xfrm>
            <a:off x="1357313" y="3608388"/>
            <a:ext cx="7969250" cy="3070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634" name="Rectangle 12"/>
          <p:cNvSpPr>
            <a:spLocks noGrp="1" noChangeArrowheads="1"/>
          </p:cNvSpPr>
          <p:nvPr>
            <p:ph type="sldNum" sz="quarter"/>
          </p:nvPr>
        </p:nvSpPr>
        <p:spPr>
          <a:noFill/>
          <a:extLst>
            <a:ext uri="{91240B29-F687-4F45-9708-019B960494DF}">
              <a14:hiddenLine xmlns:a14="http://schemas.microsoft.com/office/drawing/2010/main" w="9525">
                <a:solidFill>
                  <a:srgbClr val="3465AF"/>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eaLnBrk="1"/>
            <a:fld id="{B0BAE790-A5D6-4D00-AAD8-1C63120F35B2}" type="slidenum">
              <a:rPr lang="ru-RU" altLang="ru-RU" smtClean="0">
                <a:solidFill>
                  <a:srgbClr val="000000"/>
                </a:solidFill>
                <a:latin typeface="Times New Roman" pitchFamily="18" charset="0"/>
                <a:ea typeface="DejaVu Sans" charset="0"/>
                <a:cs typeface="DejaVu Sans" charset="0"/>
              </a:rPr>
              <a:pPr eaLnBrk="1"/>
              <a:t>23</a:t>
            </a:fld>
            <a:endParaRPr lang="ru-RU" altLang="ru-RU">
              <a:solidFill>
                <a:srgbClr val="000000"/>
              </a:solidFill>
              <a:latin typeface="Times New Roman" pitchFamily="18" charset="0"/>
              <a:ea typeface="DejaVu Sans" charset="0"/>
              <a:cs typeface="DejaVu Sans" charset="0"/>
            </a:endParaRPr>
          </a:p>
        </p:txBody>
      </p:sp>
      <p:sp>
        <p:nvSpPr>
          <p:cNvPr id="69635" name="Text Box 1"/>
          <p:cNvSpPr txBox="1">
            <a:spLocks noChangeArrowheads="1"/>
          </p:cNvSpPr>
          <p:nvPr/>
        </p:nvSpPr>
        <p:spPr bwMode="auto">
          <a:xfrm>
            <a:off x="6003925" y="6858000"/>
            <a:ext cx="4318000"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algn="r" eaLnBrk="1">
              <a:buClrTx/>
              <a:buFontTx/>
              <a:buNone/>
            </a:pPr>
            <a:fld id="{9EBE7594-F505-4E81-9333-A22DAE76F1BC}" type="slidenum">
              <a:rPr lang="ru-RU" altLang="ru-RU" sz="1400">
                <a:solidFill>
                  <a:srgbClr val="000000"/>
                </a:solidFill>
                <a:latin typeface="Times New Roman" pitchFamily="18" charset="0"/>
                <a:ea typeface="DejaVu Sans" charset="0"/>
                <a:cs typeface="DejaVu Sans" charset="0"/>
              </a:rPr>
              <a:pPr algn="r" eaLnBrk="1">
                <a:buClrTx/>
                <a:buFontTx/>
                <a:buNone/>
              </a:pPr>
              <a:t>23</a:t>
            </a:fld>
            <a:endParaRPr lang="ru-RU" altLang="ru-RU" sz="1400">
              <a:solidFill>
                <a:srgbClr val="000000"/>
              </a:solidFill>
              <a:latin typeface="Times New Roman" pitchFamily="18" charset="0"/>
              <a:ea typeface="DejaVu Sans" charset="0"/>
              <a:cs typeface="DejaVu Sans" charset="0"/>
            </a:endParaRPr>
          </a:p>
        </p:txBody>
      </p:sp>
      <p:sp>
        <p:nvSpPr>
          <p:cNvPr id="69636" name="Rectangle 2"/>
          <p:cNvSpPr>
            <a:spLocks noGrp="1" noRot="1" noChangeAspect="1" noChangeArrowheads="1" noTextEdit="1"/>
          </p:cNvSpPr>
          <p:nvPr>
            <p:ph type="sldImg"/>
          </p:nvPr>
        </p:nvSpPr>
        <p:spPr>
          <a:xfrm>
            <a:off x="3636963" y="879475"/>
            <a:ext cx="3413125" cy="25606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9637" name="Text Box 3"/>
          <p:cNvSpPr txBox="1">
            <a:spLocks noChangeArrowheads="1"/>
          </p:cNvSpPr>
          <p:nvPr/>
        </p:nvSpPr>
        <p:spPr bwMode="auto">
          <a:xfrm>
            <a:off x="1357313" y="3608388"/>
            <a:ext cx="7972425" cy="307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0658" name="Rectangle 12"/>
          <p:cNvSpPr>
            <a:spLocks noGrp="1" noChangeArrowheads="1"/>
          </p:cNvSpPr>
          <p:nvPr>
            <p:ph type="sldNum" sz="quarter"/>
          </p:nvPr>
        </p:nvSpPr>
        <p:spPr>
          <a:noFill/>
          <a:extLst>
            <a:ext uri="{91240B29-F687-4F45-9708-019B960494DF}">
              <a14:hiddenLine xmlns:a14="http://schemas.microsoft.com/office/drawing/2010/main" w="9525">
                <a:solidFill>
                  <a:srgbClr val="3465AF"/>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eaLnBrk="1"/>
            <a:fld id="{C28ADCC6-F86B-4651-83AE-6824C377D925}" type="slidenum">
              <a:rPr lang="ru-RU" altLang="ru-RU" smtClean="0">
                <a:solidFill>
                  <a:srgbClr val="000000"/>
                </a:solidFill>
                <a:latin typeface="Times New Roman" pitchFamily="18" charset="0"/>
                <a:ea typeface="DejaVu Sans" charset="0"/>
                <a:cs typeface="DejaVu Sans" charset="0"/>
              </a:rPr>
              <a:pPr eaLnBrk="1"/>
              <a:t>24</a:t>
            </a:fld>
            <a:endParaRPr lang="ru-RU" altLang="ru-RU">
              <a:solidFill>
                <a:srgbClr val="000000"/>
              </a:solidFill>
              <a:latin typeface="Times New Roman" pitchFamily="18" charset="0"/>
              <a:ea typeface="DejaVu Sans" charset="0"/>
              <a:cs typeface="DejaVu Sans" charset="0"/>
            </a:endParaRPr>
          </a:p>
        </p:txBody>
      </p:sp>
      <p:sp>
        <p:nvSpPr>
          <p:cNvPr id="70659" name="Text Box 1"/>
          <p:cNvSpPr txBox="1">
            <a:spLocks noChangeArrowheads="1"/>
          </p:cNvSpPr>
          <p:nvPr/>
        </p:nvSpPr>
        <p:spPr bwMode="auto">
          <a:xfrm>
            <a:off x="6003925" y="6858000"/>
            <a:ext cx="4318000"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algn="r" eaLnBrk="1">
              <a:buClrTx/>
              <a:buFontTx/>
              <a:buNone/>
            </a:pPr>
            <a:fld id="{39E12129-FCE8-492A-BE20-A8869042A1BB}" type="slidenum">
              <a:rPr lang="ru-RU" altLang="ru-RU" sz="1400">
                <a:solidFill>
                  <a:srgbClr val="000000"/>
                </a:solidFill>
                <a:latin typeface="Times New Roman" pitchFamily="18" charset="0"/>
                <a:ea typeface="DejaVu Sans" charset="0"/>
                <a:cs typeface="DejaVu Sans" charset="0"/>
              </a:rPr>
              <a:pPr algn="r" eaLnBrk="1">
                <a:buClrTx/>
                <a:buFontTx/>
                <a:buNone/>
              </a:pPr>
              <a:t>24</a:t>
            </a:fld>
            <a:endParaRPr lang="ru-RU" altLang="ru-RU" sz="1400">
              <a:solidFill>
                <a:srgbClr val="000000"/>
              </a:solidFill>
              <a:latin typeface="Times New Roman" pitchFamily="18" charset="0"/>
              <a:ea typeface="DejaVu Sans" charset="0"/>
              <a:cs typeface="DejaVu Sans" charset="0"/>
            </a:endParaRPr>
          </a:p>
        </p:txBody>
      </p:sp>
      <p:sp>
        <p:nvSpPr>
          <p:cNvPr id="70660" name="Rectangle 2"/>
          <p:cNvSpPr>
            <a:spLocks noGrp="1" noRot="1" noChangeAspect="1" noChangeArrowheads="1" noTextEdit="1"/>
          </p:cNvSpPr>
          <p:nvPr>
            <p:ph type="sldImg"/>
          </p:nvPr>
        </p:nvSpPr>
        <p:spPr>
          <a:xfrm>
            <a:off x="3636963" y="879475"/>
            <a:ext cx="3413125" cy="25606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0661" name="Text Box 3"/>
          <p:cNvSpPr txBox="1">
            <a:spLocks noChangeArrowheads="1"/>
          </p:cNvSpPr>
          <p:nvPr/>
        </p:nvSpPr>
        <p:spPr bwMode="auto">
          <a:xfrm>
            <a:off x="1357313" y="3608388"/>
            <a:ext cx="7972425" cy="307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682" name="Rectangle 12"/>
          <p:cNvSpPr>
            <a:spLocks noGrp="1" noChangeArrowheads="1"/>
          </p:cNvSpPr>
          <p:nvPr>
            <p:ph type="sldNum" sz="quarter"/>
          </p:nvPr>
        </p:nvSpPr>
        <p:spPr>
          <a:noFill/>
          <a:extLst>
            <a:ext uri="{91240B29-F687-4F45-9708-019B960494DF}">
              <a14:hiddenLine xmlns:a14="http://schemas.microsoft.com/office/drawing/2010/main" w="9525">
                <a:solidFill>
                  <a:srgbClr val="3465AF"/>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eaLnBrk="1"/>
            <a:fld id="{488D00C6-47F5-40C7-987C-DE59EE6AF1B8}" type="slidenum">
              <a:rPr lang="ru-RU" altLang="ru-RU" smtClean="0">
                <a:solidFill>
                  <a:srgbClr val="000000"/>
                </a:solidFill>
                <a:latin typeface="Times New Roman" pitchFamily="18" charset="0"/>
                <a:ea typeface="DejaVu Sans" charset="0"/>
                <a:cs typeface="DejaVu Sans" charset="0"/>
              </a:rPr>
              <a:pPr eaLnBrk="1"/>
              <a:t>25</a:t>
            </a:fld>
            <a:endParaRPr lang="ru-RU" altLang="ru-RU">
              <a:solidFill>
                <a:srgbClr val="000000"/>
              </a:solidFill>
              <a:latin typeface="Times New Roman" pitchFamily="18" charset="0"/>
              <a:ea typeface="DejaVu Sans" charset="0"/>
              <a:cs typeface="DejaVu Sans" charset="0"/>
            </a:endParaRPr>
          </a:p>
        </p:txBody>
      </p:sp>
      <p:sp>
        <p:nvSpPr>
          <p:cNvPr id="71683" name="Text Box 1"/>
          <p:cNvSpPr txBox="1">
            <a:spLocks noChangeArrowheads="1"/>
          </p:cNvSpPr>
          <p:nvPr/>
        </p:nvSpPr>
        <p:spPr bwMode="auto">
          <a:xfrm>
            <a:off x="6003925" y="6858000"/>
            <a:ext cx="4318000"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algn="r" eaLnBrk="1">
              <a:buClrTx/>
              <a:buFontTx/>
              <a:buNone/>
            </a:pPr>
            <a:fld id="{FDEAE3C4-621A-4BA8-9DD3-FE642DBD4340}" type="slidenum">
              <a:rPr lang="ru-RU" altLang="ru-RU" sz="1400">
                <a:solidFill>
                  <a:srgbClr val="000000"/>
                </a:solidFill>
                <a:latin typeface="Times New Roman" pitchFamily="18" charset="0"/>
                <a:ea typeface="DejaVu Sans" charset="0"/>
                <a:cs typeface="DejaVu Sans" charset="0"/>
              </a:rPr>
              <a:pPr algn="r" eaLnBrk="1">
                <a:buClrTx/>
                <a:buFontTx/>
                <a:buNone/>
              </a:pPr>
              <a:t>25</a:t>
            </a:fld>
            <a:endParaRPr lang="ru-RU" altLang="ru-RU" sz="1400">
              <a:solidFill>
                <a:srgbClr val="000000"/>
              </a:solidFill>
              <a:latin typeface="Times New Roman" pitchFamily="18" charset="0"/>
              <a:ea typeface="DejaVu Sans" charset="0"/>
              <a:cs typeface="DejaVu Sans" charset="0"/>
            </a:endParaRPr>
          </a:p>
        </p:txBody>
      </p:sp>
      <p:sp>
        <p:nvSpPr>
          <p:cNvPr id="71684" name="Rectangle 2"/>
          <p:cNvSpPr>
            <a:spLocks noGrp="1" noRot="1" noChangeAspect="1" noChangeArrowheads="1" noTextEdit="1"/>
          </p:cNvSpPr>
          <p:nvPr>
            <p:ph type="sldImg"/>
          </p:nvPr>
        </p:nvSpPr>
        <p:spPr>
          <a:xfrm>
            <a:off x="3636963" y="879475"/>
            <a:ext cx="3413125" cy="25606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1685" name="Text Box 3"/>
          <p:cNvSpPr txBox="1">
            <a:spLocks noChangeArrowheads="1"/>
          </p:cNvSpPr>
          <p:nvPr/>
        </p:nvSpPr>
        <p:spPr bwMode="auto">
          <a:xfrm>
            <a:off x="1357313" y="3608388"/>
            <a:ext cx="7972425" cy="307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2706" name="Rectangle 12"/>
          <p:cNvSpPr>
            <a:spLocks noGrp="1" noChangeArrowheads="1"/>
          </p:cNvSpPr>
          <p:nvPr>
            <p:ph type="sldNum" sz="quarter"/>
          </p:nvPr>
        </p:nvSpPr>
        <p:spPr>
          <a:noFill/>
          <a:extLst>
            <a:ext uri="{91240B29-F687-4F45-9708-019B960494DF}">
              <a14:hiddenLine xmlns:a14="http://schemas.microsoft.com/office/drawing/2010/main" w="9525">
                <a:solidFill>
                  <a:srgbClr val="3465AF"/>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eaLnBrk="1"/>
            <a:fld id="{F81FE534-8A72-4032-9AB9-0D1865325805}" type="slidenum">
              <a:rPr lang="ru-RU" altLang="ru-RU" smtClean="0">
                <a:solidFill>
                  <a:srgbClr val="000000"/>
                </a:solidFill>
                <a:latin typeface="Times New Roman" pitchFamily="18" charset="0"/>
                <a:ea typeface="DejaVu Sans" charset="0"/>
                <a:cs typeface="DejaVu Sans" charset="0"/>
              </a:rPr>
              <a:pPr eaLnBrk="1"/>
              <a:t>26</a:t>
            </a:fld>
            <a:endParaRPr lang="ru-RU" altLang="ru-RU">
              <a:solidFill>
                <a:srgbClr val="000000"/>
              </a:solidFill>
              <a:latin typeface="Times New Roman" pitchFamily="18" charset="0"/>
              <a:ea typeface="DejaVu Sans" charset="0"/>
              <a:cs typeface="DejaVu Sans" charset="0"/>
            </a:endParaRPr>
          </a:p>
        </p:txBody>
      </p:sp>
      <p:sp>
        <p:nvSpPr>
          <p:cNvPr id="72707" name="Text Box 1"/>
          <p:cNvSpPr txBox="1">
            <a:spLocks noChangeArrowheads="1"/>
          </p:cNvSpPr>
          <p:nvPr/>
        </p:nvSpPr>
        <p:spPr bwMode="auto">
          <a:xfrm>
            <a:off x="6003925" y="6858000"/>
            <a:ext cx="4318000"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algn="r" eaLnBrk="1">
              <a:buClrTx/>
              <a:buFontTx/>
              <a:buNone/>
            </a:pPr>
            <a:fld id="{2D0A07A4-17F1-4BDF-9850-0EA3DCAA00FA}" type="slidenum">
              <a:rPr lang="ru-RU" altLang="ru-RU" sz="1400">
                <a:solidFill>
                  <a:srgbClr val="000000"/>
                </a:solidFill>
                <a:latin typeface="Times New Roman" pitchFamily="18" charset="0"/>
                <a:ea typeface="DejaVu Sans" charset="0"/>
                <a:cs typeface="DejaVu Sans" charset="0"/>
              </a:rPr>
              <a:pPr algn="r" eaLnBrk="1">
                <a:buClrTx/>
                <a:buFontTx/>
                <a:buNone/>
              </a:pPr>
              <a:t>26</a:t>
            </a:fld>
            <a:endParaRPr lang="ru-RU" altLang="ru-RU" sz="1400">
              <a:solidFill>
                <a:srgbClr val="000000"/>
              </a:solidFill>
              <a:latin typeface="Times New Roman" pitchFamily="18" charset="0"/>
              <a:ea typeface="DejaVu Sans" charset="0"/>
              <a:cs typeface="DejaVu Sans" charset="0"/>
            </a:endParaRPr>
          </a:p>
        </p:txBody>
      </p:sp>
      <p:sp>
        <p:nvSpPr>
          <p:cNvPr id="72708" name="Rectangle 2"/>
          <p:cNvSpPr>
            <a:spLocks noGrp="1" noRot="1" noChangeAspect="1" noChangeArrowheads="1" noTextEdit="1"/>
          </p:cNvSpPr>
          <p:nvPr>
            <p:ph type="sldImg"/>
          </p:nvPr>
        </p:nvSpPr>
        <p:spPr>
          <a:xfrm>
            <a:off x="3638550" y="879475"/>
            <a:ext cx="3400425" cy="2551113"/>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2709" name="Text Box 3"/>
          <p:cNvSpPr txBox="1">
            <a:spLocks noChangeArrowheads="1"/>
          </p:cNvSpPr>
          <p:nvPr/>
        </p:nvSpPr>
        <p:spPr bwMode="auto">
          <a:xfrm>
            <a:off x="1357313" y="3608388"/>
            <a:ext cx="7962900" cy="3063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730" name="Rectangle 12"/>
          <p:cNvSpPr>
            <a:spLocks noGrp="1" noChangeArrowheads="1"/>
          </p:cNvSpPr>
          <p:nvPr>
            <p:ph type="sldNum" sz="quarter"/>
          </p:nvPr>
        </p:nvSpPr>
        <p:spPr>
          <a:noFill/>
          <a:extLst>
            <a:ext uri="{91240B29-F687-4F45-9708-019B960494DF}">
              <a14:hiddenLine xmlns:a14="http://schemas.microsoft.com/office/drawing/2010/main" w="9525">
                <a:solidFill>
                  <a:srgbClr val="3465AF"/>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eaLnBrk="1"/>
            <a:fld id="{BC4EC0A5-58B6-44B5-9913-3B70BD1707FC}" type="slidenum">
              <a:rPr lang="ru-RU" altLang="ru-RU" smtClean="0">
                <a:solidFill>
                  <a:srgbClr val="000000"/>
                </a:solidFill>
                <a:latin typeface="Times New Roman" pitchFamily="18" charset="0"/>
                <a:ea typeface="DejaVu Sans" charset="0"/>
                <a:cs typeface="DejaVu Sans" charset="0"/>
              </a:rPr>
              <a:pPr eaLnBrk="1"/>
              <a:t>27</a:t>
            </a:fld>
            <a:endParaRPr lang="ru-RU" altLang="ru-RU">
              <a:solidFill>
                <a:srgbClr val="000000"/>
              </a:solidFill>
              <a:latin typeface="Times New Roman" pitchFamily="18" charset="0"/>
              <a:ea typeface="DejaVu Sans" charset="0"/>
              <a:cs typeface="DejaVu Sans" charset="0"/>
            </a:endParaRPr>
          </a:p>
        </p:txBody>
      </p:sp>
      <p:sp>
        <p:nvSpPr>
          <p:cNvPr id="73731" name="Text Box 1"/>
          <p:cNvSpPr txBox="1">
            <a:spLocks noChangeArrowheads="1"/>
          </p:cNvSpPr>
          <p:nvPr/>
        </p:nvSpPr>
        <p:spPr bwMode="auto">
          <a:xfrm>
            <a:off x="6003925" y="6858000"/>
            <a:ext cx="4318000"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algn="r" eaLnBrk="1">
              <a:buClrTx/>
              <a:buFontTx/>
              <a:buNone/>
            </a:pPr>
            <a:fld id="{089675F8-09BB-45EA-BBC2-D871C9714E49}" type="slidenum">
              <a:rPr lang="ru-RU" altLang="ru-RU" sz="1400">
                <a:solidFill>
                  <a:srgbClr val="000000"/>
                </a:solidFill>
                <a:latin typeface="Times New Roman" pitchFamily="18" charset="0"/>
                <a:ea typeface="DejaVu Sans" charset="0"/>
                <a:cs typeface="DejaVu Sans" charset="0"/>
              </a:rPr>
              <a:pPr algn="r" eaLnBrk="1">
                <a:buClrTx/>
                <a:buFontTx/>
                <a:buNone/>
              </a:pPr>
              <a:t>27</a:t>
            </a:fld>
            <a:endParaRPr lang="ru-RU" altLang="ru-RU" sz="1400">
              <a:solidFill>
                <a:srgbClr val="000000"/>
              </a:solidFill>
              <a:latin typeface="Times New Roman" pitchFamily="18" charset="0"/>
              <a:ea typeface="DejaVu Sans" charset="0"/>
              <a:cs typeface="DejaVu Sans" charset="0"/>
            </a:endParaRPr>
          </a:p>
        </p:txBody>
      </p:sp>
      <p:sp>
        <p:nvSpPr>
          <p:cNvPr id="73732" name="Rectangle 2"/>
          <p:cNvSpPr>
            <a:spLocks noGrp="1" noRot="1" noChangeAspect="1" noChangeArrowheads="1" noTextEdit="1"/>
          </p:cNvSpPr>
          <p:nvPr>
            <p:ph type="sldImg"/>
          </p:nvPr>
        </p:nvSpPr>
        <p:spPr>
          <a:xfrm>
            <a:off x="3636963" y="879475"/>
            <a:ext cx="3408362" cy="255587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3733" name="Text Box 3"/>
          <p:cNvSpPr txBox="1">
            <a:spLocks noChangeArrowheads="1"/>
          </p:cNvSpPr>
          <p:nvPr/>
        </p:nvSpPr>
        <p:spPr bwMode="auto">
          <a:xfrm>
            <a:off x="1357313" y="3608388"/>
            <a:ext cx="7967662" cy="30686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754" name="Rectangle 12"/>
          <p:cNvSpPr>
            <a:spLocks noGrp="1" noChangeArrowheads="1"/>
          </p:cNvSpPr>
          <p:nvPr>
            <p:ph type="sldNum" sz="quarter"/>
          </p:nvPr>
        </p:nvSpPr>
        <p:spPr>
          <a:noFill/>
          <a:extLst>
            <a:ext uri="{91240B29-F687-4F45-9708-019B960494DF}">
              <a14:hiddenLine xmlns:a14="http://schemas.microsoft.com/office/drawing/2010/main" w="9525">
                <a:solidFill>
                  <a:srgbClr val="3465AF"/>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eaLnBrk="1"/>
            <a:fld id="{D40164AC-24B2-4E83-914D-01ACE9F37A40}" type="slidenum">
              <a:rPr lang="ru-RU" altLang="ru-RU" smtClean="0">
                <a:solidFill>
                  <a:srgbClr val="000000"/>
                </a:solidFill>
                <a:latin typeface="Times New Roman" pitchFamily="18" charset="0"/>
                <a:ea typeface="DejaVu Sans" charset="0"/>
                <a:cs typeface="DejaVu Sans" charset="0"/>
              </a:rPr>
              <a:pPr eaLnBrk="1"/>
              <a:t>28</a:t>
            </a:fld>
            <a:endParaRPr lang="ru-RU" altLang="ru-RU">
              <a:solidFill>
                <a:srgbClr val="000000"/>
              </a:solidFill>
              <a:latin typeface="Times New Roman" pitchFamily="18" charset="0"/>
              <a:ea typeface="DejaVu Sans" charset="0"/>
              <a:cs typeface="DejaVu Sans" charset="0"/>
            </a:endParaRPr>
          </a:p>
        </p:txBody>
      </p:sp>
      <p:sp>
        <p:nvSpPr>
          <p:cNvPr id="74755" name="Text Box 1"/>
          <p:cNvSpPr txBox="1">
            <a:spLocks noChangeArrowheads="1"/>
          </p:cNvSpPr>
          <p:nvPr/>
        </p:nvSpPr>
        <p:spPr bwMode="auto">
          <a:xfrm>
            <a:off x="6003925" y="6858000"/>
            <a:ext cx="4318000"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algn="r" eaLnBrk="1">
              <a:buClrTx/>
              <a:buFontTx/>
              <a:buNone/>
            </a:pPr>
            <a:fld id="{9A6C3E36-C2AE-4817-934A-B24261C468DC}" type="slidenum">
              <a:rPr lang="ru-RU" altLang="ru-RU" sz="1400">
                <a:solidFill>
                  <a:srgbClr val="000000"/>
                </a:solidFill>
                <a:latin typeface="Times New Roman" pitchFamily="18" charset="0"/>
                <a:ea typeface="DejaVu Sans" charset="0"/>
                <a:cs typeface="DejaVu Sans" charset="0"/>
              </a:rPr>
              <a:pPr algn="r" eaLnBrk="1">
                <a:buClrTx/>
                <a:buFontTx/>
                <a:buNone/>
              </a:pPr>
              <a:t>28</a:t>
            </a:fld>
            <a:endParaRPr lang="ru-RU" altLang="ru-RU" sz="1400">
              <a:solidFill>
                <a:srgbClr val="000000"/>
              </a:solidFill>
              <a:latin typeface="Times New Roman" pitchFamily="18" charset="0"/>
              <a:ea typeface="DejaVu Sans" charset="0"/>
              <a:cs typeface="DejaVu Sans" charset="0"/>
            </a:endParaRPr>
          </a:p>
        </p:txBody>
      </p:sp>
      <p:sp>
        <p:nvSpPr>
          <p:cNvPr id="74756" name="Rectangle 2"/>
          <p:cNvSpPr>
            <a:spLocks noGrp="1" noRot="1" noChangeAspect="1" noChangeArrowheads="1" noTextEdit="1"/>
          </p:cNvSpPr>
          <p:nvPr>
            <p:ph type="sldImg"/>
          </p:nvPr>
        </p:nvSpPr>
        <p:spPr>
          <a:xfrm>
            <a:off x="3636963" y="879475"/>
            <a:ext cx="3406775" cy="255428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4757" name="Text Box 3"/>
          <p:cNvSpPr txBox="1">
            <a:spLocks noChangeArrowheads="1"/>
          </p:cNvSpPr>
          <p:nvPr/>
        </p:nvSpPr>
        <p:spPr bwMode="auto">
          <a:xfrm>
            <a:off x="1357313" y="3608388"/>
            <a:ext cx="7966075" cy="3067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778" name="Rectangle 12"/>
          <p:cNvSpPr>
            <a:spLocks noGrp="1" noChangeArrowheads="1"/>
          </p:cNvSpPr>
          <p:nvPr>
            <p:ph type="sldNum" sz="quarter"/>
          </p:nvPr>
        </p:nvSpPr>
        <p:spPr>
          <a:noFill/>
          <a:extLst>
            <a:ext uri="{91240B29-F687-4F45-9708-019B960494DF}">
              <a14:hiddenLine xmlns:a14="http://schemas.microsoft.com/office/drawing/2010/main" w="9525">
                <a:solidFill>
                  <a:srgbClr val="3465AF"/>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eaLnBrk="1"/>
            <a:fld id="{63B0F511-7473-4B87-9DD2-60E564317AC2}" type="slidenum">
              <a:rPr lang="ru-RU" altLang="ru-RU" smtClean="0">
                <a:solidFill>
                  <a:srgbClr val="000000"/>
                </a:solidFill>
                <a:latin typeface="Times New Roman" pitchFamily="18" charset="0"/>
                <a:ea typeface="DejaVu Sans" charset="0"/>
                <a:cs typeface="DejaVu Sans" charset="0"/>
              </a:rPr>
              <a:pPr eaLnBrk="1"/>
              <a:t>29</a:t>
            </a:fld>
            <a:endParaRPr lang="ru-RU" altLang="ru-RU">
              <a:solidFill>
                <a:srgbClr val="000000"/>
              </a:solidFill>
              <a:latin typeface="Times New Roman" pitchFamily="18" charset="0"/>
              <a:ea typeface="DejaVu Sans" charset="0"/>
              <a:cs typeface="DejaVu Sans" charset="0"/>
            </a:endParaRPr>
          </a:p>
        </p:txBody>
      </p:sp>
      <p:sp>
        <p:nvSpPr>
          <p:cNvPr id="75779" name="Text Box 1"/>
          <p:cNvSpPr txBox="1">
            <a:spLocks noChangeArrowheads="1"/>
          </p:cNvSpPr>
          <p:nvPr/>
        </p:nvSpPr>
        <p:spPr bwMode="auto">
          <a:xfrm>
            <a:off x="6003925" y="6858000"/>
            <a:ext cx="4318000"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algn="r" eaLnBrk="1">
              <a:buClrTx/>
              <a:buFontTx/>
              <a:buNone/>
            </a:pPr>
            <a:fld id="{F63AC94D-2EF7-499E-AB3B-52F405E63978}" type="slidenum">
              <a:rPr lang="ru-RU" altLang="ru-RU" sz="1400">
                <a:solidFill>
                  <a:srgbClr val="000000"/>
                </a:solidFill>
                <a:latin typeface="Times New Roman" pitchFamily="18" charset="0"/>
                <a:ea typeface="DejaVu Sans" charset="0"/>
                <a:cs typeface="DejaVu Sans" charset="0"/>
              </a:rPr>
              <a:pPr algn="r" eaLnBrk="1">
                <a:buClrTx/>
                <a:buFontTx/>
                <a:buNone/>
              </a:pPr>
              <a:t>29</a:t>
            </a:fld>
            <a:endParaRPr lang="ru-RU" altLang="ru-RU" sz="1400">
              <a:solidFill>
                <a:srgbClr val="000000"/>
              </a:solidFill>
              <a:latin typeface="Times New Roman" pitchFamily="18" charset="0"/>
              <a:ea typeface="DejaVu Sans" charset="0"/>
              <a:cs typeface="DejaVu Sans" charset="0"/>
            </a:endParaRPr>
          </a:p>
        </p:txBody>
      </p:sp>
      <p:sp>
        <p:nvSpPr>
          <p:cNvPr id="75780" name="Rectangle 2"/>
          <p:cNvSpPr>
            <a:spLocks noGrp="1" noRot="1" noChangeAspect="1" noChangeArrowheads="1" noTextEdit="1"/>
          </p:cNvSpPr>
          <p:nvPr>
            <p:ph type="sldImg"/>
          </p:nvPr>
        </p:nvSpPr>
        <p:spPr>
          <a:xfrm>
            <a:off x="3638550" y="879475"/>
            <a:ext cx="3400425" cy="2551113"/>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5781" name="Text Box 3"/>
          <p:cNvSpPr txBox="1">
            <a:spLocks noChangeArrowheads="1"/>
          </p:cNvSpPr>
          <p:nvPr/>
        </p:nvSpPr>
        <p:spPr bwMode="auto">
          <a:xfrm>
            <a:off x="1357313" y="3608388"/>
            <a:ext cx="7962900" cy="3063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154" name="Rectangle 12"/>
          <p:cNvSpPr>
            <a:spLocks noGrp="1" noChangeArrowheads="1"/>
          </p:cNvSpPr>
          <p:nvPr>
            <p:ph type="sldNum" sz="quarter"/>
          </p:nvPr>
        </p:nvSpPr>
        <p:spPr>
          <a:noFill/>
          <a:extLst>
            <a:ext uri="{91240B29-F687-4F45-9708-019B960494DF}">
              <a14:hiddenLine xmlns:a14="http://schemas.microsoft.com/office/drawing/2010/main" w="9525">
                <a:solidFill>
                  <a:srgbClr val="3465AF"/>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eaLnBrk="1"/>
            <a:fld id="{8FBA6C19-4AD4-48AD-A3A5-A3BB633D15B3}" type="slidenum">
              <a:rPr lang="ru-RU" altLang="ru-RU" smtClean="0">
                <a:solidFill>
                  <a:srgbClr val="000000"/>
                </a:solidFill>
                <a:latin typeface="Times New Roman" pitchFamily="18" charset="0"/>
                <a:ea typeface="DejaVu Sans" charset="0"/>
                <a:cs typeface="DejaVu Sans" charset="0"/>
              </a:rPr>
              <a:pPr eaLnBrk="1"/>
              <a:t>3</a:t>
            </a:fld>
            <a:endParaRPr lang="ru-RU" altLang="ru-RU">
              <a:solidFill>
                <a:srgbClr val="000000"/>
              </a:solidFill>
              <a:latin typeface="Times New Roman" pitchFamily="18" charset="0"/>
              <a:ea typeface="DejaVu Sans" charset="0"/>
              <a:cs typeface="DejaVu Sans" charset="0"/>
            </a:endParaRPr>
          </a:p>
        </p:txBody>
      </p:sp>
      <p:sp>
        <p:nvSpPr>
          <p:cNvPr id="49155" name="Text Box 1"/>
          <p:cNvSpPr txBox="1">
            <a:spLocks noChangeArrowheads="1"/>
          </p:cNvSpPr>
          <p:nvPr/>
        </p:nvSpPr>
        <p:spPr bwMode="auto">
          <a:xfrm>
            <a:off x="6003925" y="6858000"/>
            <a:ext cx="4318000"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algn="r" eaLnBrk="1">
              <a:buClrTx/>
              <a:buFontTx/>
              <a:buNone/>
            </a:pPr>
            <a:fld id="{895EDD83-C811-4D0D-817D-EE844D395117}" type="slidenum">
              <a:rPr lang="ru-RU" altLang="ru-RU" sz="1400">
                <a:solidFill>
                  <a:srgbClr val="000000"/>
                </a:solidFill>
                <a:latin typeface="Times New Roman" pitchFamily="18" charset="0"/>
                <a:ea typeface="DejaVu Sans" charset="0"/>
                <a:cs typeface="DejaVu Sans" charset="0"/>
              </a:rPr>
              <a:pPr algn="r" eaLnBrk="1">
                <a:buClrTx/>
                <a:buFontTx/>
                <a:buNone/>
              </a:pPr>
              <a:t>3</a:t>
            </a:fld>
            <a:endParaRPr lang="ru-RU" altLang="ru-RU" sz="1400">
              <a:solidFill>
                <a:srgbClr val="000000"/>
              </a:solidFill>
              <a:latin typeface="Times New Roman" pitchFamily="18" charset="0"/>
              <a:ea typeface="DejaVu Sans" charset="0"/>
              <a:cs typeface="DejaVu Sans" charset="0"/>
            </a:endParaRPr>
          </a:p>
        </p:txBody>
      </p:sp>
      <p:sp>
        <p:nvSpPr>
          <p:cNvPr id="49156" name="Rectangle 2"/>
          <p:cNvSpPr>
            <a:spLocks noGrp="1" noRot="1" noChangeAspect="1" noChangeArrowheads="1" noTextEdit="1"/>
          </p:cNvSpPr>
          <p:nvPr>
            <p:ph type="sldImg"/>
          </p:nvPr>
        </p:nvSpPr>
        <p:spPr>
          <a:xfrm>
            <a:off x="3635375" y="879475"/>
            <a:ext cx="3421063" cy="25654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802" name="Rectangle 12"/>
          <p:cNvSpPr>
            <a:spLocks noGrp="1" noChangeArrowheads="1"/>
          </p:cNvSpPr>
          <p:nvPr>
            <p:ph type="sldNum" sz="quarter"/>
          </p:nvPr>
        </p:nvSpPr>
        <p:spPr>
          <a:noFill/>
          <a:extLst>
            <a:ext uri="{91240B29-F687-4F45-9708-019B960494DF}">
              <a14:hiddenLine xmlns:a14="http://schemas.microsoft.com/office/drawing/2010/main" w="9525">
                <a:solidFill>
                  <a:srgbClr val="3465AF"/>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eaLnBrk="1"/>
            <a:fld id="{C3C8597F-2265-42E4-AC29-128A7D6E8605}" type="slidenum">
              <a:rPr lang="ru-RU" altLang="ru-RU" smtClean="0">
                <a:solidFill>
                  <a:srgbClr val="000000"/>
                </a:solidFill>
                <a:latin typeface="Times New Roman" pitchFamily="18" charset="0"/>
                <a:ea typeface="DejaVu Sans" charset="0"/>
                <a:cs typeface="DejaVu Sans" charset="0"/>
              </a:rPr>
              <a:pPr eaLnBrk="1"/>
              <a:t>30</a:t>
            </a:fld>
            <a:endParaRPr lang="ru-RU" altLang="ru-RU">
              <a:solidFill>
                <a:srgbClr val="000000"/>
              </a:solidFill>
              <a:latin typeface="Times New Roman" pitchFamily="18" charset="0"/>
              <a:ea typeface="DejaVu Sans" charset="0"/>
              <a:cs typeface="DejaVu Sans" charset="0"/>
            </a:endParaRPr>
          </a:p>
        </p:txBody>
      </p:sp>
      <p:sp>
        <p:nvSpPr>
          <p:cNvPr id="76803" name="Text Box 1"/>
          <p:cNvSpPr txBox="1">
            <a:spLocks noChangeArrowheads="1"/>
          </p:cNvSpPr>
          <p:nvPr/>
        </p:nvSpPr>
        <p:spPr bwMode="auto">
          <a:xfrm>
            <a:off x="6003925" y="6858000"/>
            <a:ext cx="4318000"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algn="r" eaLnBrk="1">
              <a:buClrTx/>
              <a:buFontTx/>
              <a:buNone/>
            </a:pPr>
            <a:fld id="{BCB68080-CC8F-4076-971C-8E003EC3A60C}" type="slidenum">
              <a:rPr lang="ru-RU" altLang="ru-RU" sz="1400">
                <a:solidFill>
                  <a:srgbClr val="000000"/>
                </a:solidFill>
                <a:latin typeface="Times New Roman" pitchFamily="18" charset="0"/>
                <a:ea typeface="DejaVu Sans" charset="0"/>
                <a:cs typeface="DejaVu Sans" charset="0"/>
              </a:rPr>
              <a:pPr algn="r" eaLnBrk="1">
                <a:buClrTx/>
                <a:buFontTx/>
                <a:buNone/>
              </a:pPr>
              <a:t>30</a:t>
            </a:fld>
            <a:endParaRPr lang="ru-RU" altLang="ru-RU" sz="1400">
              <a:solidFill>
                <a:srgbClr val="000000"/>
              </a:solidFill>
              <a:latin typeface="Times New Roman" pitchFamily="18" charset="0"/>
              <a:ea typeface="DejaVu Sans" charset="0"/>
              <a:cs typeface="DejaVu Sans" charset="0"/>
            </a:endParaRPr>
          </a:p>
        </p:txBody>
      </p:sp>
      <p:sp>
        <p:nvSpPr>
          <p:cNvPr id="76804" name="Rectangle 2"/>
          <p:cNvSpPr>
            <a:spLocks noGrp="1" noRot="1" noChangeAspect="1" noChangeArrowheads="1" noTextEdit="1"/>
          </p:cNvSpPr>
          <p:nvPr>
            <p:ph type="sldImg"/>
          </p:nvPr>
        </p:nvSpPr>
        <p:spPr>
          <a:xfrm>
            <a:off x="3638550" y="879475"/>
            <a:ext cx="3400425" cy="2551113"/>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6805" name="Text Box 3"/>
          <p:cNvSpPr txBox="1">
            <a:spLocks noChangeArrowheads="1"/>
          </p:cNvSpPr>
          <p:nvPr/>
        </p:nvSpPr>
        <p:spPr bwMode="auto">
          <a:xfrm>
            <a:off x="1357313" y="3608388"/>
            <a:ext cx="7962900" cy="3063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7826" name="Rectangle 12"/>
          <p:cNvSpPr>
            <a:spLocks noGrp="1" noChangeArrowheads="1"/>
          </p:cNvSpPr>
          <p:nvPr>
            <p:ph type="sldNum" sz="quarter"/>
          </p:nvPr>
        </p:nvSpPr>
        <p:spPr>
          <a:noFill/>
          <a:extLst>
            <a:ext uri="{91240B29-F687-4F45-9708-019B960494DF}">
              <a14:hiddenLine xmlns:a14="http://schemas.microsoft.com/office/drawing/2010/main" w="9525">
                <a:solidFill>
                  <a:srgbClr val="3465AF"/>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eaLnBrk="1"/>
            <a:fld id="{A690D50B-6867-4DC4-AAE2-46128F49273C}" type="slidenum">
              <a:rPr lang="ru-RU" altLang="ru-RU" smtClean="0">
                <a:solidFill>
                  <a:srgbClr val="000000"/>
                </a:solidFill>
                <a:latin typeface="Times New Roman" pitchFamily="18" charset="0"/>
                <a:ea typeface="DejaVu Sans" charset="0"/>
                <a:cs typeface="DejaVu Sans" charset="0"/>
              </a:rPr>
              <a:pPr eaLnBrk="1"/>
              <a:t>31</a:t>
            </a:fld>
            <a:endParaRPr lang="ru-RU" altLang="ru-RU">
              <a:solidFill>
                <a:srgbClr val="000000"/>
              </a:solidFill>
              <a:latin typeface="Times New Roman" pitchFamily="18" charset="0"/>
              <a:ea typeface="DejaVu Sans" charset="0"/>
              <a:cs typeface="DejaVu Sans" charset="0"/>
            </a:endParaRPr>
          </a:p>
        </p:txBody>
      </p:sp>
      <p:sp>
        <p:nvSpPr>
          <p:cNvPr id="77827" name="Text Box 1"/>
          <p:cNvSpPr txBox="1">
            <a:spLocks noChangeArrowheads="1"/>
          </p:cNvSpPr>
          <p:nvPr/>
        </p:nvSpPr>
        <p:spPr bwMode="auto">
          <a:xfrm>
            <a:off x="6003925" y="6858000"/>
            <a:ext cx="4318000"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algn="r" eaLnBrk="1">
              <a:buClrTx/>
              <a:buFontTx/>
              <a:buNone/>
            </a:pPr>
            <a:fld id="{BC5F830D-B4F6-4C99-B914-952D2E3088F6}" type="slidenum">
              <a:rPr lang="ru-RU" altLang="ru-RU" sz="1400">
                <a:solidFill>
                  <a:srgbClr val="000000"/>
                </a:solidFill>
                <a:latin typeface="Times New Roman" pitchFamily="18" charset="0"/>
                <a:ea typeface="DejaVu Sans" charset="0"/>
                <a:cs typeface="DejaVu Sans" charset="0"/>
              </a:rPr>
              <a:pPr algn="r" eaLnBrk="1">
                <a:buClrTx/>
                <a:buFontTx/>
                <a:buNone/>
              </a:pPr>
              <a:t>31</a:t>
            </a:fld>
            <a:endParaRPr lang="ru-RU" altLang="ru-RU" sz="1400">
              <a:solidFill>
                <a:srgbClr val="000000"/>
              </a:solidFill>
              <a:latin typeface="Times New Roman" pitchFamily="18" charset="0"/>
              <a:ea typeface="DejaVu Sans" charset="0"/>
              <a:cs typeface="DejaVu Sans" charset="0"/>
            </a:endParaRPr>
          </a:p>
        </p:txBody>
      </p:sp>
      <p:sp>
        <p:nvSpPr>
          <p:cNvPr id="77828" name="Rectangle 2"/>
          <p:cNvSpPr>
            <a:spLocks noGrp="1" noRot="1" noChangeAspect="1" noChangeArrowheads="1" noTextEdit="1"/>
          </p:cNvSpPr>
          <p:nvPr>
            <p:ph type="sldImg"/>
          </p:nvPr>
        </p:nvSpPr>
        <p:spPr>
          <a:xfrm>
            <a:off x="3638550" y="879475"/>
            <a:ext cx="3398838" cy="25495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7829" name="Text Box 3"/>
          <p:cNvSpPr txBox="1">
            <a:spLocks noChangeArrowheads="1"/>
          </p:cNvSpPr>
          <p:nvPr/>
        </p:nvSpPr>
        <p:spPr bwMode="auto">
          <a:xfrm>
            <a:off x="1357313" y="3608388"/>
            <a:ext cx="7961312" cy="30622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8850" name="Rectangle 12"/>
          <p:cNvSpPr>
            <a:spLocks noGrp="1" noChangeArrowheads="1"/>
          </p:cNvSpPr>
          <p:nvPr>
            <p:ph type="sldNum" sz="quarter"/>
          </p:nvPr>
        </p:nvSpPr>
        <p:spPr>
          <a:noFill/>
          <a:extLst>
            <a:ext uri="{91240B29-F687-4F45-9708-019B960494DF}">
              <a14:hiddenLine xmlns:a14="http://schemas.microsoft.com/office/drawing/2010/main" w="9525">
                <a:solidFill>
                  <a:srgbClr val="3465AF"/>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eaLnBrk="1"/>
            <a:fld id="{9467E6A7-11DA-42B9-8159-78D81C7E21CB}" type="slidenum">
              <a:rPr lang="ru-RU" altLang="ru-RU" smtClean="0">
                <a:solidFill>
                  <a:srgbClr val="000000"/>
                </a:solidFill>
                <a:latin typeface="Times New Roman" pitchFamily="18" charset="0"/>
                <a:ea typeface="DejaVu Sans" charset="0"/>
                <a:cs typeface="DejaVu Sans" charset="0"/>
              </a:rPr>
              <a:pPr eaLnBrk="1"/>
              <a:t>32</a:t>
            </a:fld>
            <a:endParaRPr lang="ru-RU" altLang="ru-RU">
              <a:solidFill>
                <a:srgbClr val="000000"/>
              </a:solidFill>
              <a:latin typeface="Times New Roman" pitchFamily="18" charset="0"/>
              <a:ea typeface="DejaVu Sans" charset="0"/>
              <a:cs typeface="DejaVu Sans" charset="0"/>
            </a:endParaRPr>
          </a:p>
        </p:txBody>
      </p:sp>
      <p:sp>
        <p:nvSpPr>
          <p:cNvPr id="78851" name="Text Box 1"/>
          <p:cNvSpPr txBox="1">
            <a:spLocks noChangeArrowheads="1"/>
          </p:cNvSpPr>
          <p:nvPr/>
        </p:nvSpPr>
        <p:spPr bwMode="auto">
          <a:xfrm>
            <a:off x="6003925" y="6858000"/>
            <a:ext cx="4318000"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algn="r" eaLnBrk="1">
              <a:buClrTx/>
              <a:buFontTx/>
              <a:buNone/>
            </a:pPr>
            <a:fld id="{EDD18AEF-75F5-436F-9AD4-C71D5E4726BC}" type="slidenum">
              <a:rPr lang="ru-RU" altLang="ru-RU" sz="1400">
                <a:solidFill>
                  <a:srgbClr val="000000"/>
                </a:solidFill>
                <a:latin typeface="Times New Roman" pitchFamily="18" charset="0"/>
                <a:ea typeface="DejaVu Sans" charset="0"/>
                <a:cs typeface="DejaVu Sans" charset="0"/>
              </a:rPr>
              <a:pPr algn="r" eaLnBrk="1">
                <a:buClrTx/>
                <a:buFontTx/>
                <a:buNone/>
              </a:pPr>
              <a:t>32</a:t>
            </a:fld>
            <a:endParaRPr lang="ru-RU" altLang="ru-RU" sz="1400">
              <a:solidFill>
                <a:srgbClr val="000000"/>
              </a:solidFill>
              <a:latin typeface="Times New Roman" pitchFamily="18" charset="0"/>
              <a:ea typeface="DejaVu Sans" charset="0"/>
              <a:cs typeface="DejaVu Sans" charset="0"/>
            </a:endParaRPr>
          </a:p>
        </p:txBody>
      </p:sp>
      <p:sp>
        <p:nvSpPr>
          <p:cNvPr id="78852" name="Rectangle 2"/>
          <p:cNvSpPr>
            <a:spLocks noGrp="1" noRot="1" noChangeAspect="1" noChangeArrowheads="1" noTextEdit="1"/>
          </p:cNvSpPr>
          <p:nvPr>
            <p:ph type="sldImg"/>
          </p:nvPr>
        </p:nvSpPr>
        <p:spPr>
          <a:xfrm>
            <a:off x="3638550" y="879475"/>
            <a:ext cx="3398838" cy="25495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8853" name="Text Box 3"/>
          <p:cNvSpPr txBox="1">
            <a:spLocks noChangeArrowheads="1"/>
          </p:cNvSpPr>
          <p:nvPr/>
        </p:nvSpPr>
        <p:spPr bwMode="auto">
          <a:xfrm>
            <a:off x="1357313" y="3608388"/>
            <a:ext cx="7961312" cy="30622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9874" name="Rectangle 12"/>
          <p:cNvSpPr>
            <a:spLocks noGrp="1" noChangeArrowheads="1"/>
          </p:cNvSpPr>
          <p:nvPr>
            <p:ph type="sldNum" sz="quarter"/>
          </p:nvPr>
        </p:nvSpPr>
        <p:spPr>
          <a:noFill/>
          <a:extLst>
            <a:ext uri="{91240B29-F687-4F45-9708-019B960494DF}">
              <a14:hiddenLine xmlns:a14="http://schemas.microsoft.com/office/drawing/2010/main" w="9525">
                <a:solidFill>
                  <a:srgbClr val="3465AF"/>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eaLnBrk="1"/>
            <a:fld id="{0C0AFC22-5622-4CAB-9A2C-64251474F287}" type="slidenum">
              <a:rPr lang="ru-RU" altLang="ru-RU" smtClean="0">
                <a:solidFill>
                  <a:srgbClr val="000000"/>
                </a:solidFill>
                <a:latin typeface="Times New Roman" pitchFamily="18" charset="0"/>
                <a:ea typeface="DejaVu Sans" charset="0"/>
                <a:cs typeface="DejaVu Sans" charset="0"/>
              </a:rPr>
              <a:pPr eaLnBrk="1"/>
              <a:t>33</a:t>
            </a:fld>
            <a:endParaRPr lang="ru-RU" altLang="ru-RU">
              <a:solidFill>
                <a:srgbClr val="000000"/>
              </a:solidFill>
              <a:latin typeface="Times New Roman" pitchFamily="18" charset="0"/>
              <a:ea typeface="DejaVu Sans" charset="0"/>
              <a:cs typeface="DejaVu Sans" charset="0"/>
            </a:endParaRPr>
          </a:p>
        </p:txBody>
      </p:sp>
      <p:sp>
        <p:nvSpPr>
          <p:cNvPr id="79875" name="Text Box 1"/>
          <p:cNvSpPr txBox="1">
            <a:spLocks noChangeArrowheads="1"/>
          </p:cNvSpPr>
          <p:nvPr/>
        </p:nvSpPr>
        <p:spPr bwMode="auto">
          <a:xfrm>
            <a:off x="6003925" y="6858000"/>
            <a:ext cx="4318000"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algn="r" eaLnBrk="1">
              <a:buClrTx/>
              <a:buFontTx/>
              <a:buNone/>
            </a:pPr>
            <a:fld id="{5EAD36A4-297E-4E11-928A-EE1CC2D3D8C5}" type="slidenum">
              <a:rPr lang="ru-RU" altLang="ru-RU" sz="1400">
                <a:solidFill>
                  <a:srgbClr val="000000"/>
                </a:solidFill>
                <a:latin typeface="Times New Roman" pitchFamily="18" charset="0"/>
                <a:ea typeface="DejaVu Sans" charset="0"/>
                <a:cs typeface="DejaVu Sans" charset="0"/>
              </a:rPr>
              <a:pPr algn="r" eaLnBrk="1">
                <a:buClrTx/>
                <a:buFontTx/>
                <a:buNone/>
              </a:pPr>
              <a:t>33</a:t>
            </a:fld>
            <a:endParaRPr lang="ru-RU" altLang="ru-RU" sz="1400">
              <a:solidFill>
                <a:srgbClr val="000000"/>
              </a:solidFill>
              <a:latin typeface="Times New Roman" pitchFamily="18" charset="0"/>
              <a:ea typeface="DejaVu Sans" charset="0"/>
              <a:cs typeface="DejaVu Sans" charset="0"/>
            </a:endParaRPr>
          </a:p>
        </p:txBody>
      </p:sp>
      <p:sp>
        <p:nvSpPr>
          <p:cNvPr id="79876" name="Rectangle 2"/>
          <p:cNvSpPr>
            <a:spLocks noGrp="1" noRot="1" noChangeAspect="1" noChangeArrowheads="1" noTextEdit="1"/>
          </p:cNvSpPr>
          <p:nvPr>
            <p:ph type="sldImg"/>
          </p:nvPr>
        </p:nvSpPr>
        <p:spPr>
          <a:xfrm>
            <a:off x="3638550" y="879475"/>
            <a:ext cx="3398838" cy="25495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9877" name="Text Box 3"/>
          <p:cNvSpPr txBox="1">
            <a:spLocks noChangeArrowheads="1"/>
          </p:cNvSpPr>
          <p:nvPr/>
        </p:nvSpPr>
        <p:spPr bwMode="auto">
          <a:xfrm>
            <a:off x="1357313" y="3608388"/>
            <a:ext cx="7961312" cy="30622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0898" name="Rectangle 12"/>
          <p:cNvSpPr>
            <a:spLocks noGrp="1" noChangeArrowheads="1"/>
          </p:cNvSpPr>
          <p:nvPr>
            <p:ph type="sldNum" sz="quarter"/>
          </p:nvPr>
        </p:nvSpPr>
        <p:spPr>
          <a:noFill/>
          <a:extLst>
            <a:ext uri="{91240B29-F687-4F45-9708-019B960494DF}">
              <a14:hiddenLine xmlns:a14="http://schemas.microsoft.com/office/drawing/2010/main" w="9525">
                <a:solidFill>
                  <a:srgbClr val="3465AF"/>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eaLnBrk="1"/>
            <a:fld id="{B85CDA3B-BD33-4559-A2F8-A96D2341DA7E}" type="slidenum">
              <a:rPr lang="ru-RU" altLang="ru-RU" smtClean="0">
                <a:solidFill>
                  <a:srgbClr val="000000"/>
                </a:solidFill>
                <a:latin typeface="Times New Roman" pitchFamily="18" charset="0"/>
                <a:ea typeface="DejaVu Sans" charset="0"/>
                <a:cs typeface="DejaVu Sans" charset="0"/>
              </a:rPr>
              <a:pPr eaLnBrk="1"/>
              <a:t>34</a:t>
            </a:fld>
            <a:endParaRPr lang="ru-RU" altLang="ru-RU">
              <a:solidFill>
                <a:srgbClr val="000000"/>
              </a:solidFill>
              <a:latin typeface="Times New Roman" pitchFamily="18" charset="0"/>
              <a:ea typeface="DejaVu Sans" charset="0"/>
              <a:cs typeface="DejaVu Sans" charset="0"/>
            </a:endParaRPr>
          </a:p>
        </p:txBody>
      </p:sp>
      <p:sp>
        <p:nvSpPr>
          <p:cNvPr id="80899" name="Text Box 1"/>
          <p:cNvSpPr txBox="1">
            <a:spLocks noChangeArrowheads="1"/>
          </p:cNvSpPr>
          <p:nvPr/>
        </p:nvSpPr>
        <p:spPr bwMode="auto">
          <a:xfrm>
            <a:off x="6003925" y="6858000"/>
            <a:ext cx="4318000"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algn="r" eaLnBrk="1">
              <a:buClrTx/>
              <a:buFontTx/>
              <a:buNone/>
            </a:pPr>
            <a:fld id="{D87D3F45-FDB9-486D-B119-B293A850A32F}" type="slidenum">
              <a:rPr lang="ru-RU" altLang="ru-RU" sz="1400">
                <a:solidFill>
                  <a:srgbClr val="000000"/>
                </a:solidFill>
                <a:latin typeface="Times New Roman" pitchFamily="18" charset="0"/>
                <a:ea typeface="DejaVu Sans" charset="0"/>
                <a:cs typeface="DejaVu Sans" charset="0"/>
              </a:rPr>
              <a:pPr algn="r" eaLnBrk="1">
                <a:buClrTx/>
                <a:buFontTx/>
                <a:buNone/>
              </a:pPr>
              <a:t>34</a:t>
            </a:fld>
            <a:endParaRPr lang="ru-RU" altLang="ru-RU" sz="1400">
              <a:solidFill>
                <a:srgbClr val="000000"/>
              </a:solidFill>
              <a:latin typeface="Times New Roman" pitchFamily="18" charset="0"/>
              <a:ea typeface="DejaVu Sans" charset="0"/>
              <a:cs typeface="DejaVu Sans" charset="0"/>
            </a:endParaRPr>
          </a:p>
        </p:txBody>
      </p:sp>
      <p:sp>
        <p:nvSpPr>
          <p:cNvPr id="80900" name="Rectangle 2"/>
          <p:cNvSpPr>
            <a:spLocks noGrp="1" noRot="1" noChangeAspect="1" noChangeArrowheads="1" noTextEdit="1"/>
          </p:cNvSpPr>
          <p:nvPr>
            <p:ph type="sldImg"/>
          </p:nvPr>
        </p:nvSpPr>
        <p:spPr>
          <a:xfrm>
            <a:off x="3638550" y="879475"/>
            <a:ext cx="3398838" cy="25495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80901" name="Text Box 3"/>
          <p:cNvSpPr txBox="1">
            <a:spLocks noChangeArrowheads="1"/>
          </p:cNvSpPr>
          <p:nvPr/>
        </p:nvSpPr>
        <p:spPr bwMode="auto">
          <a:xfrm>
            <a:off x="1357313" y="3608388"/>
            <a:ext cx="7961312" cy="30622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22" name="Rectangle 12"/>
          <p:cNvSpPr>
            <a:spLocks noGrp="1" noChangeArrowheads="1"/>
          </p:cNvSpPr>
          <p:nvPr>
            <p:ph type="sldNum" sz="quarter"/>
          </p:nvPr>
        </p:nvSpPr>
        <p:spPr>
          <a:noFill/>
          <a:extLst>
            <a:ext uri="{91240B29-F687-4F45-9708-019B960494DF}">
              <a14:hiddenLine xmlns:a14="http://schemas.microsoft.com/office/drawing/2010/main" w="9525">
                <a:solidFill>
                  <a:srgbClr val="3465AF"/>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eaLnBrk="1"/>
            <a:fld id="{CBFF9D21-0E39-4EC2-B4DC-6A98C15B6996}" type="slidenum">
              <a:rPr lang="ru-RU" altLang="ru-RU" smtClean="0">
                <a:solidFill>
                  <a:srgbClr val="000000"/>
                </a:solidFill>
                <a:latin typeface="Times New Roman" pitchFamily="18" charset="0"/>
                <a:ea typeface="DejaVu Sans" charset="0"/>
                <a:cs typeface="DejaVu Sans" charset="0"/>
              </a:rPr>
              <a:pPr eaLnBrk="1"/>
              <a:t>35</a:t>
            </a:fld>
            <a:endParaRPr lang="ru-RU" altLang="ru-RU">
              <a:solidFill>
                <a:srgbClr val="000000"/>
              </a:solidFill>
              <a:latin typeface="Times New Roman" pitchFamily="18" charset="0"/>
              <a:ea typeface="DejaVu Sans" charset="0"/>
              <a:cs typeface="DejaVu Sans" charset="0"/>
            </a:endParaRPr>
          </a:p>
        </p:txBody>
      </p:sp>
      <p:sp>
        <p:nvSpPr>
          <p:cNvPr id="81923" name="Text Box 1"/>
          <p:cNvSpPr txBox="1">
            <a:spLocks noChangeArrowheads="1"/>
          </p:cNvSpPr>
          <p:nvPr/>
        </p:nvSpPr>
        <p:spPr bwMode="auto">
          <a:xfrm>
            <a:off x="6003925" y="6858000"/>
            <a:ext cx="4318000"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algn="r" eaLnBrk="1">
              <a:buClrTx/>
              <a:buFontTx/>
              <a:buNone/>
            </a:pPr>
            <a:fld id="{44805494-B73D-4F14-90F2-A0C0C0D3A153}" type="slidenum">
              <a:rPr lang="ru-RU" altLang="ru-RU" sz="1400">
                <a:solidFill>
                  <a:srgbClr val="000000"/>
                </a:solidFill>
                <a:latin typeface="Times New Roman" pitchFamily="18" charset="0"/>
                <a:ea typeface="DejaVu Sans" charset="0"/>
                <a:cs typeface="DejaVu Sans" charset="0"/>
              </a:rPr>
              <a:pPr algn="r" eaLnBrk="1">
                <a:buClrTx/>
                <a:buFontTx/>
                <a:buNone/>
              </a:pPr>
              <a:t>35</a:t>
            </a:fld>
            <a:endParaRPr lang="ru-RU" altLang="ru-RU" sz="1400">
              <a:solidFill>
                <a:srgbClr val="000000"/>
              </a:solidFill>
              <a:latin typeface="Times New Roman" pitchFamily="18" charset="0"/>
              <a:ea typeface="DejaVu Sans" charset="0"/>
              <a:cs typeface="DejaVu Sans" charset="0"/>
            </a:endParaRPr>
          </a:p>
        </p:txBody>
      </p:sp>
      <p:sp>
        <p:nvSpPr>
          <p:cNvPr id="81924" name="Rectangle 2"/>
          <p:cNvSpPr>
            <a:spLocks noGrp="1" noRot="1" noChangeAspect="1" noChangeArrowheads="1" noTextEdit="1"/>
          </p:cNvSpPr>
          <p:nvPr>
            <p:ph type="sldImg"/>
          </p:nvPr>
        </p:nvSpPr>
        <p:spPr>
          <a:xfrm>
            <a:off x="3638550" y="879475"/>
            <a:ext cx="3398838" cy="25495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81925" name="Text Box 3"/>
          <p:cNvSpPr txBox="1">
            <a:spLocks noChangeArrowheads="1"/>
          </p:cNvSpPr>
          <p:nvPr/>
        </p:nvSpPr>
        <p:spPr bwMode="auto">
          <a:xfrm>
            <a:off x="1357313" y="3608388"/>
            <a:ext cx="7961312" cy="30622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9090" name="Rectangle 12"/>
          <p:cNvSpPr>
            <a:spLocks noGrp="1" noChangeArrowheads="1"/>
          </p:cNvSpPr>
          <p:nvPr>
            <p:ph type="sldNum" sz="quarter"/>
          </p:nvPr>
        </p:nvSpPr>
        <p:spPr>
          <a:noFill/>
          <a:extLst>
            <a:ext uri="{91240B29-F687-4F45-9708-019B960494DF}">
              <a14:hiddenLine xmlns:a14="http://schemas.microsoft.com/office/drawing/2010/main" w="9525">
                <a:solidFill>
                  <a:srgbClr val="3465AF"/>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eaLnBrk="1"/>
            <a:fld id="{CAA118D5-7D9A-46ED-917E-52779A061A8C}" type="slidenum">
              <a:rPr lang="ru-RU" altLang="ru-RU" smtClean="0">
                <a:solidFill>
                  <a:srgbClr val="000000"/>
                </a:solidFill>
                <a:latin typeface="Times New Roman" pitchFamily="18" charset="0"/>
                <a:ea typeface="DejaVu Sans" charset="0"/>
                <a:cs typeface="DejaVu Sans" charset="0"/>
              </a:rPr>
              <a:pPr eaLnBrk="1"/>
              <a:t>36</a:t>
            </a:fld>
            <a:endParaRPr lang="ru-RU" altLang="ru-RU">
              <a:solidFill>
                <a:srgbClr val="000000"/>
              </a:solidFill>
              <a:latin typeface="Times New Roman" pitchFamily="18" charset="0"/>
              <a:ea typeface="DejaVu Sans" charset="0"/>
              <a:cs typeface="DejaVu Sans" charset="0"/>
            </a:endParaRPr>
          </a:p>
        </p:txBody>
      </p:sp>
      <p:sp>
        <p:nvSpPr>
          <p:cNvPr id="89091" name="Text Box 1"/>
          <p:cNvSpPr txBox="1">
            <a:spLocks noChangeArrowheads="1"/>
          </p:cNvSpPr>
          <p:nvPr/>
        </p:nvSpPr>
        <p:spPr bwMode="auto">
          <a:xfrm>
            <a:off x="6003925" y="6858000"/>
            <a:ext cx="4318000"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algn="r" eaLnBrk="1">
              <a:buClrTx/>
              <a:buFontTx/>
              <a:buNone/>
            </a:pPr>
            <a:fld id="{DF5C1D00-8275-4043-A005-F52DC607CC9E}" type="slidenum">
              <a:rPr lang="ru-RU" altLang="ru-RU" sz="1400">
                <a:solidFill>
                  <a:srgbClr val="000000"/>
                </a:solidFill>
                <a:latin typeface="Times New Roman" pitchFamily="18" charset="0"/>
                <a:ea typeface="DejaVu Sans" charset="0"/>
                <a:cs typeface="DejaVu Sans" charset="0"/>
              </a:rPr>
              <a:pPr algn="r" eaLnBrk="1">
                <a:buClrTx/>
                <a:buFontTx/>
                <a:buNone/>
              </a:pPr>
              <a:t>36</a:t>
            </a:fld>
            <a:endParaRPr lang="ru-RU" altLang="ru-RU" sz="1400">
              <a:solidFill>
                <a:srgbClr val="000000"/>
              </a:solidFill>
              <a:latin typeface="Times New Roman" pitchFamily="18" charset="0"/>
              <a:ea typeface="DejaVu Sans" charset="0"/>
              <a:cs typeface="DejaVu Sans" charset="0"/>
            </a:endParaRPr>
          </a:p>
        </p:txBody>
      </p:sp>
      <p:sp>
        <p:nvSpPr>
          <p:cNvPr id="89092" name="Rectangle 2"/>
          <p:cNvSpPr>
            <a:spLocks noGrp="1" noRot="1" noChangeAspect="1" noChangeArrowheads="1" noTextEdit="1"/>
          </p:cNvSpPr>
          <p:nvPr>
            <p:ph type="sldImg"/>
          </p:nvPr>
        </p:nvSpPr>
        <p:spPr>
          <a:xfrm>
            <a:off x="3638550" y="879475"/>
            <a:ext cx="3398838" cy="25495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89093" name="Text Box 3"/>
          <p:cNvSpPr txBox="1">
            <a:spLocks noChangeArrowheads="1"/>
          </p:cNvSpPr>
          <p:nvPr/>
        </p:nvSpPr>
        <p:spPr bwMode="auto">
          <a:xfrm>
            <a:off x="1357313" y="3608388"/>
            <a:ext cx="7961312" cy="30622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12"/>
          <p:cNvSpPr>
            <a:spLocks noGrp="1" noChangeArrowheads="1"/>
          </p:cNvSpPr>
          <p:nvPr>
            <p:ph type="sldNum" sz="quarter"/>
          </p:nvPr>
        </p:nvSpPr>
        <p:spPr>
          <a:noFill/>
          <a:extLst>
            <a:ext uri="{91240B29-F687-4F45-9708-019B960494DF}">
              <a14:hiddenLine xmlns:a14="http://schemas.microsoft.com/office/drawing/2010/main" w="9525">
                <a:solidFill>
                  <a:srgbClr val="3465AF"/>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eaLnBrk="1"/>
            <a:fld id="{82A967E8-7D2E-4342-9B11-CC04EFFF1F47}" type="slidenum">
              <a:rPr lang="ru-RU" altLang="ru-RU" smtClean="0">
                <a:solidFill>
                  <a:srgbClr val="000000"/>
                </a:solidFill>
                <a:latin typeface="Times New Roman" pitchFamily="18" charset="0"/>
                <a:ea typeface="DejaVu Sans" charset="0"/>
                <a:cs typeface="DejaVu Sans" charset="0"/>
              </a:rPr>
              <a:pPr eaLnBrk="1"/>
              <a:t>4</a:t>
            </a:fld>
            <a:endParaRPr lang="ru-RU" altLang="ru-RU">
              <a:solidFill>
                <a:srgbClr val="000000"/>
              </a:solidFill>
              <a:latin typeface="Times New Roman" pitchFamily="18" charset="0"/>
              <a:ea typeface="DejaVu Sans" charset="0"/>
              <a:cs typeface="DejaVu Sans" charset="0"/>
            </a:endParaRPr>
          </a:p>
        </p:txBody>
      </p:sp>
      <p:sp>
        <p:nvSpPr>
          <p:cNvPr id="50179" name="Text Box 1"/>
          <p:cNvSpPr txBox="1">
            <a:spLocks noChangeArrowheads="1"/>
          </p:cNvSpPr>
          <p:nvPr/>
        </p:nvSpPr>
        <p:spPr bwMode="auto">
          <a:xfrm>
            <a:off x="6003925" y="6858000"/>
            <a:ext cx="4318000"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algn="r" eaLnBrk="1">
              <a:buClrTx/>
              <a:buFontTx/>
              <a:buNone/>
            </a:pPr>
            <a:fld id="{D3AE66D9-A22D-4FAB-91BC-BD0AE9C1A6C3}" type="slidenum">
              <a:rPr lang="ru-RU" altLang="ru-RU" sz="1400">
                <a:solidFill>
                  <a:srgbClr val="000000"/>
                </a:solidFill>
                <a:latin typeface="Times New Roman" pitchFamily="18" charset="0"/>
                <a:ea typeface="DejaVu Sans" charset="0"/>
                <a:cs typeface="DejaVu Sans" charset="0"/>
              </a:rPr>
              <a:pPr algn="r" eaLnBrk="1">
                <a:buClrTx/>
                <a:buFontTx/>
                <a:buNone/>
              </a:pPr>
              <a:t>4</a:t>
            </a:fld>
            <a:endParaRPr lang="ru-RU" altLang="ru-RU" sz="1400">
              <a:solidFill>
                <a:srgbClr val="000000"/>
              </a:solidFill>
              <a:latin typeface="Times New Roman" pitchFamily="18" charset="0"/>
              <a:ea typeface="DejaVu Sans" charset="0"/>
              <a:cs typeface="DejaVu Sans" charset="0"/>
            </a:endParaRPr>
          </a:p>
        </p:txBody>
      </p:sp>
      <p:sp>
        <p:nvSpPr>
          <p:cNvPr id="50180" name="Rectangle 2"/>
          <p:cNvSpPr>
            <a:spLocks noGrp="1" noRot="1" noChangeAspect="1" noChangeArrowheads="1" noTextEdit="1"/>
          </p:cNvSpPr>
          <p:nvPr>
            <p:ph type="sldImg"/>
          </p:nvPr>
        </p:nvSpPr>
        <p:spPr>
          <a:xfrm>
            <a:off x="3635375" y="879475"/>
            <a:ext cx="3421063" cy="25654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0181" name="Text Box 3"/>
          <p:cNvSpPr txBox="1">
            <a:spLocks noChangeArrowheads="1"/>
          </p:cNvSpPr>
          <p:nvPr/>
        </p:nvSpPr>
        <p:spPr bwMode="auto">
          <a:xfrm>
            <a:off x="1357313" y="3608388"/>
            <a:ext cx="7977187" cy="30781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2" name="Rectangle 12"/>
          <p:cNvSpPr>
            <a:spLocks noGrp="1" noChangeArrowheads="1"/>
          </p:cNvSpPr>
          <p:nvPr>
            <p:ph type="sldNum" sz="quarter"/>
          </p:nvPr>
        </p:nvSpPr>
        <p:spPr>
          <a:noFill/>
          <a:extLst>
            <a:ext uri="{91240B29-F687-4F45-9708-019B960494DF}">
              <a14:hiddenLine xmlns:a14="http://schemas.microsoft.com/office/drawing/2010/main" w="9525">
                <a:solidFill>
                  <a:srgbClr val="3465AF"/>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eaLnBrk="1"/>
            <a:fld id="{53356CCC-2282-4CA4-A3C5-1CA46BF09E00}" type="slidenum">
              <a:rPr lang="ru-RU" altLang="ru-RU" smtClean="0">
                <a:solidFill>
                  <a:srgbClr val="000000"/>
                </a:solidFill>
                <a:latin typeface="Times New Roman" pitchFamily="18" charset="0"/>
                <a:ea typeface="DejaVu Sans" charset="0"/>
                <a:cs typeface="DejaVu Sans" charset="0"/>
              </a:rPr>
              <a:pPr eaLnBrk="1"/>
              <a:t>5</a:t>
            </a:fld>
            <a:endParaRPr lang="ru-RU" altLang="ru-RU">
              <a:solidFill>
                <a:srgbClr val="000000"/>
              </a:solidFill>
              <a:latin typeface="Times New Roman" pitchFamily="18" charset="0"/>
              <a:ea typeface="DejaVu Sans" charset="0"/>
              <a:cs typeface="DejaVu Sans" charset="0"/>
            </a:endParaRPr>
          </a:p>
        </p:txBody>
      </p:sp>
      <p:sp>
        <p:nvSpPr>
          <p:cNvPr id="51203" name="Text Box 1"/>
          <p:cNvSpPr txBox="1">
            <a:spLocks noChangeArrowheads="1"/>
          </p:cNvSpPr>
          <p:nvPr/>
        </p:nvSpPr>
        <p:spPr bwMode="auto">
          <a:xfrm>
            <a:off x="6003925" y="6858000"/>
            <a:ext cx="4318000"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algn="r" eaLnBrk="1">
              <a:buClrTx/>
              <a:buFontTx/>
              <a:buNone/>
            </a:pPr>
            <a:fld id="{8A436BC6-21C9-4115-99DE-DD27C642720B}" type="slidenum">
              <a:rPr lang="ru-RU" altLang="ru-RU" sz="1400">
                <a:solidFill>
                  <a:srgbClr val="000000"/>
                </a:solidFill>
                <a:latin typeface="Times New Roman" pitchFamily="18" charset="0"/>
                <a:ea typeface="DejaVu Sans" charset="0"/>
                <a:cs typeface="DejaVu Sans" charset="0"/>
              </a:rPr>
              <a:pPr algn="r" eaLnBrk="1">
                <a:buClrTx/>
                <a:buFontTx/>
                <a:buNone/>
              </a:pPr>
              <a:t>5</a:t>
            </a:fld>
            <a:endParaRPr lang="ru-RU" altLang="ru-RU" sz="1400">
              <a:solidFill>
                <a:srgbClr val="000000"/>
              </a:solidFill>
              <a:latin typeface="Times New Roman" pitchFamily="18" charset="0"/>
              <a:ea typeface="DejaVu Sans" charset="0"/>
              <a:cs typeface="DejaVu Sans" charset="0"/>
            </a:endParaRPr>
          </a:p>
        </p:txBody>
      </p:sp>
      <p:sp>
        <p:nvSpPr>
          <p:cNvPr id="51204" name="Rectangle 2"/>
          <p:cNvSpPr>
            <a:spLocks noGrp="1" noRot="1" noChangeAspect="1" noChangeArrowheads="1" noTextEdit="1"/>
          </p:cNvSpPr>
          <p:nvPr>
            <p:ph type="sldImg"/>
          </p:nvPr>
        </p:nvSpPr>
        <p:spPr>
          <a:xfrm>
            <a:off x="3635375" y="879475"/>
            <a:ext cx="3421063" cy="25654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1205" name="Text Box 3"/>
          <p:cNvSpPr txBox="1">
            <a:spLocks noChangeArrowheads="1"/>
          </p:cNvSpPr>
          <p:nvPr/>
        </p:nvSpPr>
        <p:spPr bwMode="auto">
          <a:xfrm>
            <a:off x="1357313" y="3608388"/>
            <a:ext cx="7977187" cy="30781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226" name="Rectangle 12"/>
          <p:cNvSpPr>
            <a:spLocks noGrp="1" noChangeArrowheads="1"/>
          </p:cNvSpPr>
          <p:nvPr>
            <p:ph type="sldNum" sz="quarter"/>
          </p:nvPr>
        </p:nvSpPr>
        <p:spPr>
          <a:noFill/>
          <a:extLst>
            <a:ext uri="{91240B29-F687-4F45-9708-019B960494DF}">
              <a14:hiddenLine xmlns:a14="http://schemas.microsoft.com/office/drawing/2010/main" w="9525">
                <a:solidFill>
                  <a:srgbClr val="3465AF"/>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eaLnBrk="1"/>
            <a:fld id="{DF04719E-0994-4B63-B842-ADC11F823FDD}" type="slidenum">
              <a:rPr lang="ru-RU" altLang="ru-RU" smtClean="0">
                <a:solidFill>
                  <a:srgbClr val="000000"/>
                </a:solidFill>
                <a:latin typeface="Times New Roman" pitchFamily="18" charset="0"/>
                <a:ea typeface="DejaVu Sans" charset="0"/>
                <a:cs typeface="DejaVu Sans" charset="0"/>
              </a:rPr>
              <a:pPr eaLnBrk="1"/>
              <a:t>6</a:t>
            </a:fld>
            <a:endParaRPr lang="ru-RU" altLang="ru-RU">
              <a:solidFill>
                <a:srgbClr val="000000"/>
              </a:solidFill>
              <a:latin typeface="Times New Roman" pitchFamily="18" charset="0"/>
              <a:ea typeface="DejaVu Sans" charset="0"/>
              <a:cs typeface="DejaVu Sans" charset="0"/>
            </a:endParaRPr>
          </a:p>
        </p:txBody>
      </p:sp>
      <p:sp>
        <p:nvSpPr>
          <p:cNvPr id="52227" name="Text Box 1"/>
          <p:cNvSpPr txBox="1">
            <a:spLocks noChangeArrowheads="1"/>
          </p:cNvSpPr>
          <p:nvPr/>
        </p:nvSpPr>
        <p:spPr bwMode="auto">
          <a:xfrm>
            <a:off x="6003925" y="6858000"/>
            <a:ext cx="4318000"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algn="r" eaLnBrk="1">
              <a:buClrTx/>
              <a:buFontTx/>
              <a:buNone/>
            </a:pPr>
            <a:fld id="{4AC16ECB-2DD6-4BF9-ABC1-B029C44D7337}" type="slidenum">
              <a:rPr lang="ru-RU" altLang="ru-RU" sz="1400">
                <a:solidFill>
                  <a:srgbClr val="000000"/>
                </a:solidFill>
                <a:latin typeface="Times New Roman" pitchFamily="18" charset="0"/>
                <a:ea typeface="DejaVu Sans" charset="0"/>
                <a:cs typeface="DejaVu Sans" charset="0"/>
              </a:rPr>
              <a:pPr algn="r" eaLnBrk="1">
                <a:buClrTx/>
                <a:buFontTx/>
                <a:buNone/>
              </a:pPr>
              <a:t>6</a:t>
            </a:fld>
            <a:endParaRPr lang="ru-RU" altLang="ru-RU" sz="1400">
              <a:solidFill>
                <a:srgbClr val="000000"/>
              </a:solidFill>
              <a:latin typeface="Times New Roman" pitchFamily="18" charset="0"/>
              <a:ea typeface="DejaVu Sans" charset="0"/>
              <a:cs typeface="DejaVu Sans" charset="0"/>
            </a:endParaRPr>
          </a:p>
        </p:txBody>
      </p:sp>
      <p:sp>
        <p:nvSpPr>
          <p:cNvPr id="52228" name="Rectangle 2"/>
          <p:cNvSpPr>
            <a:spLocks noGrp="1" noRot="1" noChangeAspect="1" noChangeArrowheads="1" noTextEdit="1"/>
          </p:cNvSpPr>
          <p:nvPr>
            <p:ph type="sldImg"/>
          </p:nvPr>
        </p:nvSpPr>
        <p:spPr>
          <a:xfrm>
            <a:off x="3635375" y="879475"/>
            <a:ext cx="3421063" cy="25654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2229" name="Text Box 3"/>
          <p:cNvSpPr txBox="1">
            <a:spLocks noChangeArrowheads="1"/>
          </p:cNvSpPr>
          <p:nvPr/>
        </p:nvSpPr>
        <p:spPr bwMode="auto">
          <a:xfrm>
            <a:off x="1357313" y="3608388"/>
            <a:ext cx="7977187" cy="30781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250" name="Rectangle 12"/>
          <p:cNvSpPr>
            <a:spLocks noGrp="1" noChangeArrowheads="1"/>
          </p:cNvSpPr>
          <p:nvPr>
            <p:ph type="sldNum" sz="quarter"/>
          </p:nvPr>
        </p:nvSpPr>
        <p:spPr>
          <a:noFill/>
          <a:extLst>
            <a:ext uri="{91240B29-F687-4F45-9708-019B960494DF}">
              <a14:hiddenLine xmlns:a14="http://schemas.microsoft.com/office/drawing/2010/main" w="9525">
                <a:solidFill>
                  <a:srgbClr val="3465AF"/>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eaLnBrk="1"/>
            <a:fld id="{F7946FB8-CE36-4FD1-8DD1-1719B205BC53}" type="slidenum">
              <a:rPr lang="ru-RU" altLang="ru-RU" smtClean="0">
                <a:solidFill>
                  <a:srgbClr val="000000"/>
                </a:solidFill>
                <a:latin typeface="Times New Roman" pitchFamily="18" charset="0"/>
                <a:ea typeface="DejaVu Sans" charset="0"/>
                <a:cs typeface="DejaVu Sans" charset="0"/>
              </a:rPr>
              <a:pPr eaLnBrk="1"/>
              <a:t>7</a:t>
            </a:fld>
            <a:endParaRPr lang="ru-RU" altLang="ru-RU">
              <a:solidFill>
                <a:srgbClr val="000000"/>
              </a:solidFill>
              <a:latin typeface="Times New Roman" pitchFamily="18" charset="0"/>
              <a:ea typeface="DejaVu Sans" charset="0"/>
              <a:cs typeface="DejaVu Sans" charset="0"/>
            </a:endParaRPr>
          </a:p>
        </p:txBody>
      </p:sp>
      <p:sp>
        <p:nvSpPr>
          <p:cNvPr id="53251" name="Text Box 1"/>
          <p:cNvSpPr txBox="1">
            <a:spLocks noChangeArrowheads="1"/>
          </p:cNvSpPr>
          <p:nvPr/>
        </p:nvSpPr>
        <p:spPr bwMode="auto">
          <a:xfrm>
            <a:off x="6003925" y="6858000"/>
            <a:ext cx="4318000"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algn="r" eaLnBrk="1">
              <a:buClrTx/>
              <a:buFontTx/>
              <a:buNone/>
            </a:pPr>
            <a:fld id="{95F2586C-73E0-424F-B930-4DB8C05A107B}" type="slidenum">
              <a:rPr lang="ru-RU" altLang="ru-RU" sz="1400">
                <a:solidFill>
                  <a:srgbClr val="000000"/>
                </a:solidFill>
                <a:latin typeface="Times New Roman" pitchFamily="18" charset="0"/>
                <a:ea typeface="DejaVu Sans" charset="0"/>
                <a:cs typeface="DejaVu Sans" charset="0"/>
              </a:rPr>
              <a:pPr algn="r" eaLnBrk="1">
                <a:buClrTx/>
                <a:buFontTx/>
                <a:buNone/>
              </a:pPr>
              <a:t>7</a:t>
            </a:fld>
            <a:endParaRPr lang="ru-RU" altLang="ru-RU" sz="1400">
              <a:solidFill>
                <a:srgbClr val="000000"/>
              </a:solidFill>
              <a:latin typeface="Times New Roman" pitchFamily="18" charset="0"/>
              <a:ea typeface="DejaVu Sans" charset="0"/>
              <a:cs typeface="DejaVu Sans" charset="0"/>
            </a:endParaRPr>
          </a:p>
        </p:txBody>
      </p:sp>
      <p:sp>
        <p:nvSpPr>
          <p:cNvPr id="53252" name="Rectangle 2"/>
          <p:cNvSpPr>
            <a:spLocks noGrp="1" noRot="1" noChangeAspect="1" noChangeArrowheads="1" noTextEdit="1"/>
          </p:cNvSpPr>
          <p:nvPr>
            <p:ph type="sldImg"/>
          </p:nvPr>
        </p:nvSpPr>
        <p:spPr>
          <a:xfrm>
            <a:off x="3635375" y="879475"/>
            <a:ext cx="3421063" cy="25654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3253" name="Text Box 3"/>
          <p:cNvSpPr txBox="1">
            <a:spLocks noChangeArrowheads="1"/>
          </p:cNvSpPr>
          <p:nvPr/>
        </p:nvSpPr>
        <p:spPr bwMode="auto">
          <a:xfrm>
            <a:off x="1357313" y="3608388"/>
            <a:ext cx="7977187" cy="30781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274" name="Rectangle 12"/>
          <p:cNvSpPr>
            <a:spLocks noGrp="1" noChangeArrowheads="1"/>
          </p:cNvSpPr>
          <p:nvPr>
            <p:ph type="sldNum" sz="quarter"/>
          </p:nvPr>
        </p:nvSpPr>
        <p:spPr>
          <a:noFill/>
          <a:extLst>
            <a:ext uri="{91240B29-F687-4F45-9708-019B960494DF}">
              <a14:hiddenLine xmlns:a14="http://schemas.microsoft.com/office/drawing/2010/main" w="9525">
                <a:solidFill>
                  <a:srgbClr val="3465AF"/>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eaLnBrk="1"/>
            <a:fld id="{08485C1D-8D01-406C-AB88-E3444E8BAED7}" type="slidenum">
              <a:rPr lang="ru-RU" altLang="ru-RU" smtClean="0">
                <a:solidFill>
                  <a:srgbClr val="000000"/>
                </a:solidFill>
                <a:latin typeface="Times New Roman" pitchFamily="18" charset="0"/>
                <a:ea typeface="DejaVu Sans" charset="0"/>
                <a:cs typeface="DejaVu Sans" charset="0"/>
              </a:rPr>
              <a:pPr eaLnBrk="1"/>
              <a:t>8</a:t>
            </a:fld>
            <a:endParaRPr lang="ru-RU" altLang="ru-RU">
              <a:solidFill>
                <a:srgbClr val="000000"/>
              </a:solidFill>
              <a:latin typeface="Times New Roman" pitchFamily="18" charset="0"/>
              <a:ea typeface="DejaVu Sans" charset="0"/>
              <a:cs typeface="DejaVu Sans" charset="0"/>
            </a:endParaRPr>
          </a:p>
        </p:txBody>
      </p:sp>
      <p:sp>
        <p:nvSpPr>
          <p:cNvPr id="54275" name="Text Box 1"/>
          <p:cNvSpPr txBox="1">
            <a:spLocks noChangeArrowheads="1"/>
          </p:cNvSpPr>
          <p:nvPr/>
        </p:nvSpPr>
        <p:spPr bwMode="auto">
          <a:xfrm>
            <a:off x="6003925" y="6858000"/>
            <a:ext cx="4318000"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algn="r" eaLnBrk="1">
              <a:buClrTx/>
              <a:buFontTx/>
              <a:buNone/>
            </a:pPr>
            <a:fld id="{238AD6C2-13FF-4C26-A7C1-794D997434D2}" type="slidenum">
              <a:rPr lang="ru-RU" altLang="ru-RU" sz="1400">
                <a:solidFill>
                  <a:srgbClr val="000000"/>
                </a:solidFill>
                <a:latin typeface="Times New Roman" pitchFamily="18" charset="0"/>
                <a:ea typeface="DejaVu Sans" charset="0"/>
                <a:cs typeface="DejaVu Sans" charset="0"/>
              </a:rPr>
              <a:pPr algn="r" eaLnBrk="1">
                <a:buClrTx/>
                <a:buFontTx/>
                <a:buNone/>
              </a:pPr>
              <a:t>8</a:t>
            </a:fld>
            <a:endParaRPr lang="ru-RU" altLang="ru-RU" sz="1400">
              <a:solidFill>
                <a:srgbClr val="000000"/>
              </a:solidFill>
              <a:latin typeface="Times New Roman" pitchFamily="18" charset="0"/>
              <a:ea typeface="DejaVu Sans" charset="0"/>
              <a:cs typeface="DejaVu Sans" charset="0"/>
            </a:endParaRPr>
          </a:p>
        </p:txBody>
      </p:sp>
      <p:sp>
        <p:nvSpPr>
          <p:cNvPr id="54276" name="Rectangle 2"/>
          <p:cNvSpPr>
            <a:spLocks noGrp="1" noRot="1" noChangeAspect="1" noChangeArrowheads="1" noTextEdit="1"/>
          </p:cNvSpPr>
          <p:nvPr>
            <p:ph type="sldImg"/>
          </p:nvPr>
        </p:nvSpPr>
        <p:spPr>
          <a:xfrm>
            <a:off x="3635375" y="879475"/>
            <a:ext cx="3421063" cy="25654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4277" name="Text Box 3"/>
          <p:cNvSpPr txBox="1">
            <a:spLocks noChangeArrowheads="1"/>
          </p:cNvSpPr>
          <p:nvPr/>
        </p:nvSpPr>
        <p:spPr bwMode="auto">
          <a:xfrm>
            <a:off x="1357313" y="3608388"/>
            <a:ext cx="7977187" cy="30781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Rectangle 12"/>
          <p:cNvSpPr>
            <a:spLocks noGrp="1" noChangeArrowheads="1"/>
          </p:cNvSpPr>
          <p:nvPr>
            <p:ph type="sldNum" sz="quarter"/>
          </p:nvPr>
        </p:nvSpPr>
        <p:spPr>
          <a:noFill/>
          <a:extLst>
            <a:ext uri="{91240B29-F687-4F45-9708-019B960494DF}">
              <a14:hiddenLine xmlns:a14="http://schemas.microsoft.com/office/drawing/2010/main" w="9525">
                <a:solidFill>
                  <a:srgbClr val="3465AF"/>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eaLnBrk="1"/>
            <a:fld id="{6DD98ED6-7353-42DD-AB43-25CB584A87F2}" type="slidenum">
              <a:rPr lang="ru-RU" altLang="ru-RU" smtClean="0">
                <a:solidFill>
                  <a:srgbClr val="000000"/>
                </a:solidFill>
                <a:latin typeface="Times New Roman" pitchFamily="18" charset="0"/>
                <a:ea typeface="DejaVu Sans" charset="0"/>
                <a:cs typeface="DejaVu Sans" charset="0"/>
              </a:rPr>
              <a:pPr eaLnBrk="1"/>
              <a:t>9</a:t>
            </a:fld>
            <a:endParaRPr lang="ru-RU" altLang="ru-RU">
              <a:solidFill>
                <a:srgbClr val="000000"/>
              </a:solidFill>
              <a:latin typeface="Times New Roman" pitchFamily="18" charset="0"/>
              <a:ea typeface="DejaVu Sans" charset="0"/>
              <a:cs typeface="DejaVu Sans" charset="0"/>
            </a:endParaRPr>
          </a:p>
        </p:txBody>
      </p:sp>
      <p:sp>
        <p:nvSpPr>
          <p:cNvPr id="55299" name="Text Box 1"/>
          <p:cNvSpPr txBox="1">
            <a:spLocks noChangeArrowheads="1"/>
          </p:cNvSpPr>
          <p:nvPr/>
        </p:nvSpPr>
        <p:spPr bwMode="auto">
          <a:xfrm>
            <a:off x="6003925" y="6858000"/>
            <a:ext cx="4318000"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algn="r" eaLnBrk="1">
              <a:buClrTx/>
              <a:buFontTx/>
              <a:buNone/>
            </a:pPr>
            <a:fld id="{97D4EE5A-58CD-4EBD-8479-10E2B7BC5136}" type="slidenum">
              <a:rPr lang="ru-RU" altLang="ru-RU" sz="1400">
                <a:solidFill>
                  <a:srgbClr val="000000"/>
                </a:solidFill>
                <a:latin typeface="Times New Roman" pitchFamily="18" charset="0"/>
                <a:ea typeface="DejaVu Sans" charset="0"/>
                <a:cs typeface="DejaVu Sans" charset="0"/>
              </a:rPr>
              <a:pPr algn="r" eaLnBrk="1">
                <a:buClrTx/>
                <a:buFontTx/>
                <a:buNone/>
              </a:pPr>
              <a:t>9</a:t>
            </a:fld>
            <a:endParaRPr lang="ru-RU" altLang="ru-RU" sz="1400">
              <a:solidFill>
                <a:srgbClr val="000000"/>
              </a:solidFill>
              <a:latin typeface="Times New Roman" pitchFamily="18" charset="0"/>
              <a:ea typeface="DejaVu Sans" charset="0"/>
              <a:cs typeface="DejaVu Sans" charset="0"/>
            </a:endParaRPr>
          </a:p>
        </p:txBody>
      </p:sp>
      <p:sp>
        <p:nvSpPr>
          <p:cNvPr id="55300" name="Rectangle 2"/>
          <p:cNvSpPr>
            <a:spLocks noGrp="1" noRot="1" noChangeAspect="1" noChangeArrowheads="1" noTextEdit="1"/>
          </p:cNvSpPr>
          <p:nvPr>
            <p:ph type="sldImg"/>
          </p:nvPr>
        </p:nvSpPr>
        <p:spPr>
          <a:xfrm>
            <a:off x="3635375" y="879475"/>
            <a:ext cx="3421063" cy="25654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5301" name="Text Box 3"/>
          <p:cNvSpPr txBox="1">
            <a:spLocks noChangeArrowheads="1"/>
          </p:cNvSpPr>
          <p:nvPr/>
        </p:nvSpPr>
        <p:spPr bwMode="auto">
          <a:xfrm>
            <a:off x="1357313" y="3608388"/>
            <a:ext cx="7977187" cy="30781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
        <p:nvSpPr>
          <p:cNvPr id="55302" name="Line 4"/>
          <p:cNvSpPr>
            <a:spLocks noChangeShapeType="1"/>
          </p:cNvSpPr>
          <p:nvPr/>
        </p:nvSpPr>
        <p:spPr bwMode="auto">
          <a:xfrm>
            <a:off x="503238" y="360363"/>
            <a:ext cx="9144000" cy="1587"/>
          </a:xfrm>
          <a:prstGeom prst="line">
            <a:avLst/>
          </a:prstGeom>
          <a:noFill/>
          <a:ln w="36000" cap="sq">
            <a:solidFill>
              <a:srgbClr val="FFCC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55303" name="Line 5"/>
          <p:cNvSpPr>
            <a:spLocks noChangeShapeType="1"/>
          </p:cNvSpPr>
          <p:nvPr/>
        </p:nvSpPr>
        <p:spPr bwMode="auto">
          <a:xfrm>
            <a:off x="503238" y="7235825"/>
            <a:ext cx="9144000" cy="1588"/>
          </a:xfrm>
          <a:prstGeom prst="line">
            <a:avLst/>
          </a:prstGeom>
          <a:noFill/>
          <a:ln w="36000" cap="sq">
            <a:solidFill>
              <a:srgbClr val="FFCC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55304" name="Line 6"/>
          <p:cNvSpPr>
            <a:spLocks noChangeShapeType="1"/>
          </p:cNvSpPr>
          <p:nvPr/>
        </p:nvSpPr>
        <p:spPr bwMode="auto">
          <a:xfrm>
            <a:off x="503238" y="360363"/>
            <a:ext cx="1587" cy="1203325"/>
          </a:xfrm>
          <a:prstGeom prst="line">
            <a:avLst/>
          </a:prstGeom>
          <a:noFill/>
          <a:ln w="36000" cap="sq">
            <a:solidFill>
              <a:srgbClr val="FFCC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55650" y="2347913"/>
            <a:ext cx="8569325" cy="1620837"/>
          </a:xfrm>
        </p:spPr>
        <p:txBody>
          <a:bodyPr/>
          <a:lstStyle/>
          <a:p>
            <a:r>
              <a:rPr lang="ru-RU"/>
              <a:t>Образец заголовка</a:t>
            </a:r>
          </a:p>
        </p:txBody>
      </p:sp>
      <p:sp>
        <p:nvSpPr>
          <p:cNvPr id="3" name="Подзаголовок 2"/>
          <p:cNvSpPr>
            <a:spLocks noGrp="1"/>
          </p:cNvSpPr>
          <p:nvPr>
            <p:ph type="subTitle" idx="1"/>
          </p:nvPr>
        </p:nvSpPr>
        <p:spPr>
          <a:xfrm>
            <a:off x="1512888" y="4283075"/>
            <a:ext cx="7056438" cy="1931987"/>
          </a:xfrm>
        </p:spPr>
        <p:txBody>
          <a:bodyPr/>
          <a:lstStyle>
            <a:lvl1pPr marL="0" indent="0" algn="ctr">
              <a:buNone/>
              <a:defRPr/>
            </a:lvl1pPr>
            <a:lvl2pPr marL="456821" indent="0" algn="ctr">
              <a:buNone/>
              <a:defRPr/>
            </a:lvl2pPr>
            <a:lvl3pPr marL="913641" indent="0" algn="ctr">
              <a:buNone/>
              <a:defRPr/>
            </a:lvl3pPr>
            <a:lvl4pPr marL="1370462" indent="0" algn="ctr">
              <a:buNone/>
              <a:defRPr/>
            </a:lvl4pPr>
            <a:lvl5pPr marL="1827283" indent="0" algn="ctr">
              <a:buNone/>
              <a:defRPr/>
            </a:lvl5pPr>
            <a:lvl6pPr marL="2284104" indent="0" algn="ctr">
              <a:buNone/>
              <a:defRPr/>
            </a:lvl6pPr>
            <a:lvl7pPr marL="2740926" indent="0" algn="ctr">
              <a:buNone/>
              <a:defRPr/>
            </a:lvl7pPr>
            <a:lvl8pPr marL="3197747" indent="0" algn="ctr">
              <a:buNone/>
              <a:defRPr/>
            </a:lvl8pPr>
            <a:lvl9pPr marL="3654568" indent="0" algn="ctr">
              <a:buNone/>
              <a:defRPr/>
            </a:lvl9pPr>
          </a:lstStyle>
          <a:p>
            <a:r>
              <a:rPr lang="ru-RU"/>
              <a:t>Образец подзаголовка</a:t>
            </a:r>
          </a:p>
        </p:txBody>
      </p:sp>
      <p:sp>
        <p:nvSpPr>
          <p:cNvPr id="4" name="Rectangle 6"/>
          <p:cNvSpPr>
            <a:spLocks noGrp="1" noChangeArrowheads="1"/>
          </p:cNvSpPr>
          <p:nvPr>
            <p:ph type="sldNum" idx="10"/>
          </p:nvPr>
        </p:nvSpPr>
        <p:spPr>
          <a:ln/>
        </p:spPr>
        <p:txBody>
          <a:bodyPr/>
          <a:lstStyle>
            <a:lvl1pPr>
              <a:defRPr/>
            </a:lvl1pPr>
          </a:lstStyle>
          <a:p>
            <a:pPr>
              <a:defRPr/>
            </a:pPr>
            <a:fld id="{EC2D1569-B5B2-4998-B62D-9588F4603DE2}" type="slidenum">
              <a:rPr lang="ru-RU" altLang="ru-RU"/>
              <a:pPr>
                <a:defRPr/>
              </a:pPr>
              <a:t>‹#›</a:t>
            </a:fld>
            <a:endParaRPr lang="ru-RU" altLang="ru-RU"/>
          </a:p>
        </p:txBody>
      </p:sp>
    </p:spTree>
    <p:extLst>
      <p:ext uri="{BB962C8B-B14F-4D97-AF65-F5344CB8AC3E}">
        <p14:creationId xmlns:p14="http://schemas.microsoft.com/office/powerpoint/2010/main" val="2389799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6"/>
          <p:cNvSpPr>
            <a:spLocks noGrp="1" noChangeArrowheads="1"/>
          </p:cNvSpPr>
          <p:nvPr>
            <p:ph type="sldNum" idx="10"/>
          </p:nvPr>
        </p:nvSpPr>
        <p:spPr>
          <a:ln/>
        </p:spPr>
        <p:txBody>
          <a:bodyPr/>
          <a:lstStyle>
            <a:lvl1pPr>
              <a:defRPr/>
            </a:lvl1pPr>
          </a:lstStyle>
          <a:p>
            <a:pPr>
              <a:defRPr/>
            </a:pPr>
            <a:fld id="{486106CA-85D2-4981-ACD9-4C7C695586EE}" type="slidenum">
              <a:rPr lang="ru-RU" altLang="ru-RU"/>
              <a:pPr>
                <a:defRPr/>
              </a:pPr>
              <a:t>‹#›</a:t>
            </a:fld>
            <a:endParaRPr lang="ru-RU" altLang="ru-RU"/>
          </a:p>
        </p:txBody>
      </p:sp>
    </p:spTree>
    <p:extLst>
      <p:ext uri="{BB962C8B-B14F-4D97-AF65-F5344CB8AC3E}">
        <p14:creationId xmlns:p14="http://schemas.microsoft.com/office/powerpoint/2010/main" val="8482675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299327" y="576272"/>
            <a:ext cx="2265363" cy="5597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503238" y="576272"/>
            <a:ext cx="6643688" cy="5597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6"/>
          <p:cNvSpPr>
            <a:spLocks noGrp="1" noChangeArrowheads="1"/>
          </p:cNvSpPr>
          <p:nvPr>
            <p:ph type="sldNum" idx="10"/>
          </p:nvPr>
        </p:nvSpPr>
        <p:spPr>
          <a:ln/>
        </p:spPr>
        <p:txBody>
          <a:bodyPr/>
          <a:lstStyle>
            <a:lvl1pPr>
              <a:defRPr/>
            </a:lvl1pPr>
          </a:lstStyle>
          <a:p>
            <a:pPr>
              <a:defRPr/>
            </a:pPr>
            <a:fld id="{EF70ACC1-7166-423E-BDC1-C1C08E88E310}" type="slidenum">
              <a:rPr lang="ru-RU" altLang="ru-RU"/>
              <a:pPr>
                <a:defRPr/>
              </a:pPr>
              <a:t>‹#›</a:t>
            </a:fld>
            <a:endParaRPr lang="ru-RU" altLang="ru-RU"/>
          </a:p>
        </p:txBody>
      </p:sp>
    </p:spTree>
    <p:extLst>
      <p:ext uri="{BB962C8B-B14F-4D97-AF65-F5344CB8AC3E}">
        <p14:creationId xmlns:p14="http://schemas.microsoft.com/office/powerpoint/2010/main" val="14357253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56047" y="2348401"/>
            <a:ext cx="8568531" cy="1620430"/>
          </a:xfrm>
        </p:spPr>
        <p:txBody>
          <a:bodyPr/>
          <a:lstStyle/>
          <a:p>
            <a:r>
              <a:rPr lang="ru-RU"/>
              <a:t>Образец заголовка</a:t>
            </a:r>
          </a:p>
        </p:txBody>
      </p:sp>
      <p:sp>
        <p:nvSpPr>
          <p:cNvPr id="3" name="Подзаголовок 2"/>
          <p:cNvSpPr>
            <a:spLocks noGrp="1"/>
          </p:cNvSpPr>
          <p:nvPr>
            <p:ph type="subTitle" idx="1"/>
          </p:nvPr>
        </p:nvSpPr>
        <p:spPr>
          <a:xfrm>
            <a:off x="1512094" y="4283817"/>
            <a:ext cx="7056438" cy="1931917"/>
          </a:xfrm>
        </p:spPr>
        <p:txBody>
          <a:bodyPr/>
          <a:lstStyle>
            <a:lvl1pPr marL="0" indent="0" algn="ctr">
              <a:buNone/>
              <a:defRPr>
                <a:solidFill>
                  <a:schemeClr val="tx1">
                    <a:tint val="75000"/>
                  </a:schemeClr>
                </a:solidFill>
              </a:defRPr>
            </a:lvl1pPr>
            <a:lvl2pPr marL="503920" indent="0" algn="ctr">
              <a:buNone/>
              <a:defRPr>
                <a:solidFill>
                  <a:schemeClr val="tx1">
                    <a:tint val="75000"/>
                  </a:schemeClr>
                </a:solidFill>
              </a:defRPr>
            </a:lvl2pPr>
            <a:lvl3pPr marL="1007838" indent="0" algn="ctr">
              <a:buNone/>
              <a:defRPr>
                <a:solidFill>
                  <a:schemeClr val="tx1">
                    <a:tint val="75000"/>
                  </a:schemeClr>
                </a:solidFill>
              </a:defRPr>
            </a:lvl3pPr>
            <a:lvl4pPr marL="1511758" indent="0" algn="ctr">
              <a:buNone/>
              <a:defRPr>
                <a:solidFill>
                  <a:schemeClr val="tx1">
                    <a:tint val="75000"/>
                  </a:schemeClr>
                </a:solidFill>
              </a:defRPr>
            </a:lvl4pPr>
            <a:lvl5pPr marL="2015677" indent="0" algn="ctr">
              <a:buNone/>
              <a:defRPr>
                <a:solidFill>
                  <a:schemeClr val="tx1">
                    <a:tint val="75000"/>
                  </a:schemeClr>
                </a:solidFill>
              </a:defRPr>
            </a:lvl5pPr>
            <a:lvl6pPr marL="2519597" indent="0" algn="ctr">
              <a:buNone/>
              <a:defRPr>
                <a:solidFill>
                  <a:schemeClr val="tx1">
                    <a:tint val="75000"/>
                  </a:schemeClr>
                </a:solidFill>
              </a:defRPr>
            </a:lvl6pPr>
            <a:lvl7pPr marL="3023515" indent="0" algn="ctr">
              <a:buNone/>
              <a:defRPr>
                <a:solidFill>
                  <a:schemeClr val="tx1">
                    <a:tint val="75000"/>
                  </a:schemeClr>
                </a:solidFill>
              </a:defRPr>
            </a:lvl7pPr>
            <a:lvl8pPr marL="3527435" indent="0" algn="ctr">
              <a:buNone/>
              <a:defRPr>
                <a:solidFill>
                  <a:schemeClr val="tx1">
                    <a:tint val="75000"/>
                  </a:schemeClr>
                </a:solidFill>
              </a:defRPr>
            </a:lvl8pPr>
            <a:lvl9pPr marL="4031354"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E306E37F-1149-462B-9263-B9391A442AB3}" type="datetimeFigureOut">
              <a:rPr lang="ru-RU" smtClean="0"/>
              <a:t>22.03.2020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pPr>
              <a:defRPr/>
            </a:pPr>
            <a:fld id="{2886DF6A-B440-4114-BD7C-739B34148054}" type="slidenum">
              <a:rPr lang="ru-RU" altLang="ru-RU" smtClean="0"/>
              <a:pPr>
                <a:defRPr/>
              </a:pPr>
              <a:t>‹#›</a:t>
            </a:fld>
            <a:endParaRPr lang="ru-RU" altLang="ru-RU"/>
          </a:p>
        </p:txBody>
      </p:sp>
    </p:spTree>
    <p:extLst>
      <p:ext uri="{BB962C8B-B14F-4D97-AF65-F5344CB8AC3E}">
        <p14:creationId xmlns:p14="http://schemas.microsoft.com/office/powerpoint/2010/main" val="14544573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E306E37F-1149-462B-9263-B9391A442AB3}" type="datetimeFigureOut">
              <a:rPr lang="ru-RU" smtClean="0"/>
              <a:t>22.03.2020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pPr>
              <a:defRPr/>
            </a:pPr>
            <a:fld id="{4F8307AA-29E5-45EC-8B7B-6BFC845A2FBF}" type="slidenum">
              <a:rPr lang="ru-RU" altLang="ru-RU" smtClean="0"/>
              <a:pPr>
                <a:defRPr/>
              </a:pPr>
              <a:t>‹#›</a:t>
            </a:fld>
            <a:endParaRPr lang="ru-RU" altLang="ru-RU"/>
          </a:p>
        </p:txBody>
      </p:sp>
    </p:spTree>
    <p:extLst>
      <p:ext uri="{BB962C8B-B14F-4D97-AF65-F5344CB8AC3E}">
        <p14:creationId xmlns:p14="http://schemas.microsoft.com/office/powerpoint/2010/main" val="21809193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96300" y="4857793"/>
            <a:ext cx="8568531" cy="1501435"/>
          </a:xfrm>
        </p:spPr>
        <p:txBody>
          <a:bodyPr anchor="t"/>
          <a:lstStyle>
            <a:lvl1pPr algn="l">
              <a:defRPr sz="4400" b="1" cap="all"/>
            </a:lvl1pPr>
          </a:lstStyle>
          <a:p>
            <a:r>
              <a:rPr lang="ru-RU"/>
              <a:t>Образец заголовка</a:t>
            </a:r>
          </a:p>
        </p:txBody>
      </p:sp>
      <p:sp>
        <p:nvSpPr>
          <p:cNvPr id="3" name="Текст 2"/>
          <p:cNvSpPr>
            <a:spLocks noGrp="1"/>
          </p:cNvSpPr>
          <p:nvPr>
            <p:ph type="body" idx="1"/>
          </p:nvPr>
        </p:nvSpPr>
        <p:spPr>
          <a:xfrm>
            <a:off x="796300" y="3204115"/>
            <a:ext cx="8568531" cy="1653678"/>
          </a:xfrm>
        </p:spPr>
        <p:txBody>
          <a:bodyPr anchor="b"/>
          <a:lstStyle>
            <a:lvl1pPr marL="0" indent="0">
              <a:buNone/>
              <a:defRPr sz="2200">
                <a:solidFill>
                  <a:schemeClr val="tx1">
                    <a:tint val="75000"/>
                  </a:schemeClr>
                </a:solidFill>
              </a:defRPr>
            </a:lvl1pPr>
            <a:lvl2pPr marL="503920" indent="0">
              <a:buNone/>
              <a:defRPr sz="2000">
                <a:solidFill>
                  <a:schemeClr val="tx1">
                    <a:tint val="75000"/>
                  </a:schemeClr>
                </a:solidFill>
              </a:defRPr>
            </a:lvl2pPr>
            <a:lvl3pPr marL="1007838" indent="0">
              <a:buNone/>
              <a:defRPr sz="1800">
                <a:solidFill>
                  <a:schemeClr val="tx1">
                    <a:tint val="75000"/>
                  </a:schemeClr>
                </a:solidFill>
              </a:defRPr>
            </a:lvl3pPr>
            <a:lvl4pPr marL="1511758" indent="0">
              <a:buNone/>
              <a:defRPr sz="1500">
                <a:solidFill>
                  <a:schemeClr val="tx1">
                    <a:tint val="75000"/>
                  </a:schemeClr>
                </a:solidFill>
              </a:defRPr>
            </a:lvl4pPr>
            <a:lvl5pPr marL="2015677" indent="0">
              <a:buNone/>
              <a:defRPr sz="1500">
                <a:solidFill>
                  <a:schemeClr val="tx1">
                    <a:tint val="75000"/>
                  </a:schemeClr>
                </a:solidFill>
              </a:defRPr>
            </a:lvl5pPr>
            <a:lvl6pPr marL="2519597" indent="0">
              <a:buNone/>
              <a:defRPr sz="1500">
                <a:solidFill>
                  <a:schemeClr val="tx1">
                    <a:tint val="75000"/>
                  </a:schemeClr>
                </a:solidFill>
              </a:defRPr>
            </a:lvl6pPr>
            <a:lvl7pPr marL="3023515" indent="0">
              <a:buNone/>
              <a:defRPr sz="1500">
                <a:solidFill>
                  <a:schemeClr val="tx1">
                    <a:tint val="75000"/>
                  </a:schemeClr>
                </a:solidFill>
              </a:defRPr>
            </a:lvl7pPr>
            <a:lvl8pPr marL="3527435" indent="0">
              <a:buNone/>
              <a:defRPr sz="1500">
                <a:solidFill>
                  <a:schemeClr val="tx1">
                    <a:tint val="75000"/>
                  </a:schemeClr>
                </a:solidFill>
              </a:defRPr>
            </a:lvl8pPr>
            <a:lvl9pPr marL="4031354" indent="0">
              <a:buNone/>
              <a:defRPr sz="15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E306E37F-1149-462B-9263-B9391A442AB3}" type="datetimeFigureOut">
              <a:rPr lang="ru-RU" smtClean="0"/>
              <a:t>22.03.2020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pPr>
              <a:defRPr/>
            </a:pPr>
            <a:fld id="{4F81CD60-8F14-42F3-9C60-E40C66D532A2}" type="slidenum">
              <a:rPr lang="ru-RU" altLang="ru-RU" smtClean="0"/>
              <a:pPr>
                <a:defRPr/>
              </a:pPr>
              <a:t>‹#›</a:t>
            </a:fld>
            <a:endParaRPr lang="ru-RU" altLang="ru-RU"/>
          </a:p>
        </p:txBody>
      </p:sp>
    </p:spTree>
    <p:extLst>
      <p:ext uri="{BB962C8B-B14F-4D97-AF65-F5344CB8AC3E}">
        <p14:creationId xmlns:p14="http://schemas.microsoft.com/office/powerpoint/2010/main" val="8679745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554787" y="1944167"/>
            <a:ext cx="4917805" cy="5500013"/>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5640602" y="1944167"/>
            <a:ext cx="4917805" cy="5500013"/>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E306E37F-1149-462B-9263-B9391A442AB3}" type="datetimeFigureOut">
              <a:rPr lang="ru-RU" smtClean="0"/>
              <a:t>22.03.2020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pPr>
              <a:defRPr/>
            </a:pPr>
            <a:fld id="{E414D624-BADD-436D-BBEE-2E6D1C209F01}" type="slidenum">
              <a:rPr lang="ru-RU" altLang="ru-RU" smtClean="0"/>
              <a:pPr>
                <a:defRPr/>
              </a:pPr>
              <a:t>‹#›</a:t>
            </a:fld>
            <a:endParaRPr lang="ru-RU" altLang="ru-RU"/>
          </a:p>
        </p:txBody>
      </p:sp>
    </p:spTree>
    <p:extLst>
      <p:ext uri="{BB962C8B-B14F-4D97-AF65-F5344CB8AC3E}">
        <p14:creationId xmlns:p14="http://schemas.microsoft.com/office/powerpoint/2010/main" val="39688773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4031" y="302737"/>
            <a:ext cx="9072563" cy="1259946"/>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504031" y="1692179"/>
            <a:ext cx="4454027" cy="705219"/>
          </a:xfrm>
        </p:spPr>
        <p:txBody>
          <a:bodyPr anchor="b"/>
          <a:lstStyle>
            <a:lvl1pPr marL="0" indent="0">
              <a:buNone/>
              <a:defRPr sz="2600" b="1"/>
            </a:lvl1pPr>
            <a:lvl2pPr marL="503920" indent="0">
              <a:buNone/>
              <a:defRPr sz="2200" b="1"/>
            </a:lvl2pPr>
            <a:lvl3pPr marL="1007838" indent="0">
              <a:buNone/>
              <a:defRPr sz="2000" b="1"/>
            </a:lvl3pPr>
            <a:lvl4pPr marL="1511758" indent="0">
              <a:buNone/>
              <a:defRPr sz="1800" b="1"/>
            </a:lvl4pPr>
            <a:lvl5pPr marL="2015677" indent="0">
              <a:buNone/>
              <a:defRPr sz="1800" b="1"/>
            </a:lvl5pPr>
            <a:lvl6pPr marL="2519597" indent="0">
              <a:buNone/>
              <a:defRPr sz="1800" b="1"/>
            </a:lvl6pPr>
            <a:lvl7pPr marL="3023515" indent="0">
              <a:buNone/>
              <a:defRPr sz="1800" b="1"/>
            </a:lvl7pPr>
            <a:lvl8pPr marL="3527435" indent="0">
              <a:buNone/>
              <a:defRPr sz="1800" b="1"/>
            </a:lvl8pPr>
            <a:lvl9pPr marL="4031354" indent="0">
              <a:buNone/>
              <a:defRPr sz="1800" b="1"/>
            </a:lvl9pPr>
          </a:lstStyle>
          <a:p>
            <a:pPr lvl="0"/>
            <a:r>
              <a:rPr lang="ru-RU"/>
              <a:t>Образец текста</a:t>
            </a:r>
          </a:p>
        </p:txBody>
      </p:sp>
      <p:sp>
        <p:nvSpPr>
          <p:cNvPr id="4" name="Объект 3"/>
          <p:cNvSpPr>
            <a:spLocks noGrp="1"/>
          </p:cNvSpPr>
          <p:nvPr>
            <p:ph sz="half" idx="2"/>
          </p:nvPr>
        </p:nvSpPr>
        <p:spPr>
          <a:xfrm>
            <a:off x="504031" y="2397397"/>
            <a:ext cx="4454027" cy="4355563"/>
          </a:xfrm>
        </p:spPr>
        <p:txBody>
          <a:bodyPr/>
          <a:lstStyle>
            <a:lvl1pPr>
              <a:defRPr sz="26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5120818" y="1692179"/>
            <a:ext cx="4455776" cy="705219"/>
          </a:xfrm>
        </p:spPr>
        <p:txBody>
          <a:bodyPr anchor="b"/>
          <a:lstStyle>
            <a:lvl1pPr marL="0" indent="0">
              <a:buNone/>
              <a:defRPr sz="2600" b="1"/>
            </a:lvl1pPr>
            <a:lvl2pPr marL="503920" indent="0">
              <a:buNone/>
              <a:defRPr sz="2200" b="1"/>
            </a:lvl2pPr>
            <a:lvl3pPr marL="1007838" indent="0">
              <a:buNone/>
              <a:defRPr sz="2000" b="1"/>
            </a:lvl3pPr>
            <a:lvl4pPr marL="1511758" indent="0">
              <a:buNone/>
              <a:defRPr sz="1800" b="1"/>
            </a:lvl4pPr>
            <a:lvl5pPr marL="2015677" indent="0">
              <a:buNone/>
              <a:defRPr sz="1800" b="1"/>
            </a:lvl5pPr>
            <a:lvl6pPr marL="2519597" indent="0">
              <a:buNone/>
              <a:defRPr sz="1800" b="1"/>
            </a:lvl6pPr>
            <a:lvl7pPr marL="3023515" indent="0">
              <a:buNone/>
              <a:defRPr sz="1800" b="1"/>
            </a:lvl7pPr>
            <a:lvl8pPr marL="3527435" indent="0">
              <a:buNone/>
              <a:defRPr sz="1800" b="1"/>
            </a:lvl8pPr>
            <a:lvl9pPr marL="4031354" indent="0">
              <a:buNone/>
              <a:defRPr sz="1800" b="1"/>
            </a:lvl9pPr>
          </a:lstStyle>
          <a:p>
            <a:pPr lvl="0"/>
            <a:r>
              <a:rPr lang="ru-RU"/>
              <a:t>Образец текста</a:t>
            </a:r>
          </a:p>
        </p:txBody>
      </p:sp>
      <p:sp>
        <p:nvSpPr>
          <p:cNvPr id="6" name="Объект 5"/>
          <p:cNvSpPr>
            <a:spLocks noGrp="1"/>
          </p:cNvSpPr>
          <p:nvPr>
            <p:ph sz="quarter" idx="4"/>
          </p:nvPr>
        </p:nvSpPr>
        <p:spPr>
          <a:xfrm>
            <a:off x="5120818" y="2397397"/>
            <a:ext cx="4455776" cy="4355563"/>
          </a:xfrm>
        </p:spPr>
        <p:txBody>
          <a:bodyPr/>
          <a:lstStyle>
            <a:lvl1pPr>
              <a:defRPr sz="26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E306E37F-1149-462B-9263-B9391A442AB3}" type="datetimeFigureOut">
              <a:rPr lang="ru-RU" smtClean="0"/>
              <a:t>22.03.2020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pPr>
              <a:defRPr/>
            </a:pPr>
            <a:fld id="{A4CE1774-CF5C-40FA-89DE-40B1608C858D}" type="slidenum">
              <a:rPr lang="ru-RU" altLang="ru-RU" smtClean="0"/>
              <a:pPr>
                <a:defRPr/>
              </a:pPr>
              <a:t>‹#›</a:t>
            </a:fld>
            <a:endParaRPr lang="ru-RU" altLang="ru-RU"/>
          </a:p>
        </p:txBody>
      </p:sp>
    </p:spTree>
    <p:extLst>
      <p:ext uri="{BB962C8B-B14F-4D97-AF65-F5344CB8AC3E}">
        <p14:creationId xmlns:p14="http://schemas.microsoft.com/office/powerpoint/2010/main" val="37638138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E306E37F-1149-462B-9263-B9391A442AB3}" type="datetimeFigureOut">
              <a:rPr lang="ru-RU" smtClean="0"/>
              <a:t>22.03.2020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pPr>
              <a:defRPr/>
            </a:pPr>
            <a:fld id="{C66816FF-3D9D-49B8-9393-3377AC82B8B3}" type="slidenum">
              <a:rPr lang="ru-RU" altLang="ru-RU" smtClean="0"/>
              <a:pPr>
                <a:defRPr/>
              </a:pPr>
              <a:t>‹#›</a:t>
            </a:fld>
            <a:endParaRPr lang="ru-RU" altLang="ru-RU"/>
          </a:p>
        </p:txBody>
      </p:sp>
    </p:spTree>
    <p:extLst>
      <p:ext uri="{BB962C8B-B14F-4D97-AF65-F5344CB8AC3E}">
        <p14:creationId xmlns:p14="http://schemas.microsoft.com/office/powerpoint/2010/main" val="37872167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306E37F-1149-462B-9263-B9391A442AB3}" type="datetimeFigureOut">
              <a:rPr lang="ru-RU" smtClean="0"/>
              <a:t>22.03.2020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pPr>
              <a:defRPr/>
            </a:pPr>
            <a:fld id="{883B0ABE-914D-4CDF-AB76-B425052E48D7}" type="slidenum">
              <a:rPr lang="ru-RU" altLang="ru-RU" smtClean="0"/>
              <a:pPr>
                <a:defRPr/>
              </a:pPr>
              <a:t>‹#›</a:t>
            </a:fld>
            <a:endParaRPr lang="ru-RU" altLang="ru-RU"/>
          </a:p>
        </p:txBody>
      </p:sp>
    </p:spTree>
    <p:extLst>
      <p:ext uri="{BB962C8B-B14F-4D97-AF65-F5344CB8AC3E}">
        <p14:creationId xmlns:p14="http://schemas.microsoft.com/office/powerpoint/2010/main" val="38905547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4033" y="300987"/>
            <a:ext cx="3316456" cy="1280945"/>
          </a:xfrm>
        </p:spPr>
        <p:txBody>
          <a:bodyPr anchor="b"/>
          <a:lstStyle>
            <a:lvl1pPr algn="l">
              <a:defRPr sz="2200" b="1"/>
            </a:lvl1pPr>
          </a:lstStyle>
          <a:p>
            <a:r>
              <a:rPr lang="ru-RU"/>
              <a:t>Образец заголовка</a:t>
            </a:r>
          </a:p>
        </p:txBody>
      </p:sp>
      <p:sp>
        <p:nvSpPr>
          <p:cNvPr id="3" name="Объект 2"/>
          <p:cNvSpPr>
            <a:spLocks noGrp="1"/>
          </p:cNvSpPr>
          <p:nvPr>
            <p:ph idx="1"/>
          </p:nvPr>
        </p:nvSpPr>
        <p:spPr>
          <a:xfrm>
            <a:off x="3941246" y="300989"/>
            <a:ext cx="5635349" cy="6451973"/>
          </a:xfrm>
        </p:spPr>
        <p:txBody>
          <a:bodyPr/>
          <a:lstStyle>
            <a:lvl1pPr>
              <a:defRPr sz="3500"/>
            </a:lvl1pPr>
            <a:lvl2pPr>
              <a:defRPr sz="3100"/>
            </a:lvl2pPr>
            <a:lvl3pPr>
              <a:defRPr sz="2600"/>
            </a:lvl3pPr>
            <a:lvl4pPr>
              <a:defRPr sz="2200"/>
            </a:lvl4pPr>
            <a:lvl5pPr>
              <a:defRPr sz="2200"/>
            </a:lvl5pPr>
            <a:lvl6pPr>
              <a:defRPr sz="2200"/>
            </a:lvl6pPr>
            <a:lvl7pPr>
              <a:defRPr sz="2200"/>
            </a:lvl7pPr>
            <a:lvl8pPr>
              <a:defRPr sz="2200"/>
            </a:lvl8pPr>
            <a:lvl9pPr>
              <a:defRPr sz="2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504033" y="1581934"/>
            <a:ext cx="3316456" cy="5171028"/>
          </a:xfrm>
        </p:spPr>
        <p:txBody>
          <a:bodyPr/>
          <a:lstStyle>
            <a:lvl1pPr marL="0" indent="0">
              <a:buNone/>
              <a:defRPr sz="1500"/>
            </a:lvl1pPr>
            <a:lvl2pPr marL="503920" indent="0">
              <a:buNone/>
              <a:defRPr sz="1300"/>
            </a:lvl2pPr>
            <a:lvl3pPr marL="1007838" indent="0">
              <a:buNone/>
              <a:defRPr sz="1100"/>
            </a:lvl3pPr>
            <a:lvl4pPr marL="1511758" indent="0">
              <a:buNone/>
              <a:defRPr sz="1000"/>
            </a:lvl4pPr>
            <a:lvl5pPr marL="2015677" indent="0">
              <a:buNone/>
              <a:defRPr sz="1000"/>
            </a:lvl5pPr>
            <a:lvl6pPr marL="2519597" indent="0">
              <a:buNone/>
              <a:defRPr sz="1000"/>
            </a:lvl6pPr>
            <a:lvl7pPr marL="3023515" indent="0">
              <a:buNone/>
              <a:defRPr sz="1000"/>
            </a:lvl7pPr>
            <a:lvl8pPr marL="3527435" indent="0">
              <a:buNone/>
              <a:defRPr sz="1000"/>
            </a:lvl8pPr>
            <a:lvl9pPr marL="4031354"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E306E37F-1149-462B-9263-B9391A442AB3}" type="datetimeFigureOut">
              <a:rPr lang="ru-RU" smtClean="0"/>
              <a:t>22.03.2020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pPr>
              <a:defRPr/>
            </a:pPr>
            <a:fld id="{62DDC23E-F968-4CC8-97F2-DE490466CA06}" type="slidenum">
              <a:rPr lang="ru-RU" altLang="ru-RU" smtClean="0"/>
              <a:pPr>
                <a:defRPr/>
              </a:pPr>
              <a:t>‹#›</a:t>
            </a:fld>
            <a:endParaRPr lang="ru-RU" altLang="ru-RU"/>
          </a:p>
        </p:txBody>
      </p:sp>
    </p:spTree>
    <p:extLst>
      <p:ext uri="{BB962C8B-B14F-4D97-AF65-F5344CB8AC3E}">
        <p14:creationId xmlns:p14="http://schemas.microsoft.com/office/powerpoint/2010/main" val="4415191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6"/>
          <p:cNvSpPr>
            <a:spLocks noGrp="1" noChangeArrowheads="1"/>
          </p:cNvSpPr>
          <p:nvPr>
            <p:ph type="sldNum" idx="10"/>
          </p:nvPr>
        </p:nvSpPr>
        <p:spPr>
          <a:ln/>
        </p:spPr>
        <p:txBody>
          <a:bodyPr/>
          <a:lstStyle>
            <a:lvl1pPr>
              <a:defRPr/>
            </a:lvl1pPr>
          </a:lstStyle>
          <a:p>
            <a:pPr>
              <a:defRPr/>
            </a:pPr>
            <a:fld id="{8C74E753-DB74-453B-92B1-4E4E2D8DDF4C}" type="slidenum">
              <a:rPr lang="ru-RU" altLang="ru-RU"/>
              <a:pPr>
                <a:defRPr/>
              </a:pPr>
              <a:t>‹#›</a:t>
            </a:fld>
            <a:endParaRPr lang="ru-RU" altLang="ru-RU"/>
          </a:p>
        </p:txBody>
      </p:sp>
    </p:spTree>
    <p:extLst>
      <p:ext uri="{BB962C8B-B14F-4D97-AF65-F5344CB8AC3E}">
        <p14:creationId xmlns:p14="http://schemas.microsoft.com/office/powerpoint/2010/main" val="48173746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75873" y="5291772"/>
            <a:ext cx="6048375" cy="624724"/>
          </a:xfrm>
        </p:spPr>
        <p:txBody>
          <a:bodyPr anchor="b"/>
          <a:lstStyle>
            <a:lvl1pPr algn="l">
              <a:defRPr sz="2200" b="1"/>
            </a:lvl1pPr>
          </a:lstStyle>
          <a:p>
            <a:r>
              <a:rPr lang="ru-RU"/>
              <a:t>Образец заголовка</a:t>
            </a:r>
          </a:p>
        </p:txBody>
      </p:sp>
      <p:sp>
        <p:nvSpPr>
          <p:cNvPr id="3" name="Рисунок 2"/>
          <p:cNvSpPr>
            <a:spLocks noGrp="1"/>
          </p:cNvSpPr>
          <p:nvPr>
            <p:ph type="pic" idx="1"/>
          </p:nvPr>
        </p:nvSpPr>
        <p:spPr>
          <a:xfrm>
            <a:off x="1975873" y="675471"/>
            <a:ext cx="6048375" cy="4535805"/>
          </a:xfrm>
        </p:spPr>
        <p:txBody>
          <a:bodyPr/>
          <a:lstStyle>
            <a:lvl1pPr marL="0" indent="0">
              <a:buNone/>
              <a:defRPr sz="3500"/>
            </a:lvl1pPr>
            <a:lvl2pPr marL="503920" indent="0">
              <a:buNone/>
              <a:defRPr sz="3100"/>
            </a:lvl2pPr>
            <a:lvl3pPr marL="1007838" indent="0">
              <a:buNone/>
              <a:defRPr sz="2600"/>
            </a:lvl3pPr>
            <a:lvl4pPr marL="1511758" indent="0">
              <a:buNone/>
              <a:defRPr sz="2200"/>
            </a:lvl4pPr>
            <a:lvl5pPr marL="2015677" indent="0">
              <a:buNone/>
              <a:defRPr sz="2200"/>
            </a:lvl5pPr>
            <a:lvl6pPr marL="2519597" indent="0">
              <a:buNone/>
              <a:defRPr sz="2200"/>
            </a:lvl6pPr>
            <a:lvl7pPr marL="3023515" indent="0">
              <a:buNone/>
              <a:defRPr sz="2200"/>
            </a:lvl7pPr>
            <a:lvl8pPr marL="3527435" indent="0">
              <a:buNone/>
              <a:defRPr sz="2200"/>
            </a:lvl8pPr>
            <a:lvl9pPr marL="4031354" indent="0">
              <a:buNone/>
              <a:defRPr sz="2200"/>
            </a:lvl9pPr>
          </a:lstStyle>
          <a:p>
            <a:endParaRPr lang="ru-RU"/>
          </a:p>
        </p:txBody>
      </p:sp>
      <p:sp>
        <p:nvSpPr>
          <p:cNvPr id="4" name="Текст 3"/>
          <p:cNvSpPr>
            <a:spLocks noGrp="1"/>
          </p:cNvSpPr>
          <p:nvPr>
            <p:ph type="body" sz="half" idx="2"/>
          </p:nvPr>
        </p:nvSpPr>
        <p:spPr>
          <a:xfrm>
            <a:off x="1975873" y="5916496"/>
            <a:ext cx="6048375" cy="887211"/>
          </a:xfrm>
        </p:spPr>
        <p:txBody>
          <a:bodyPr/>
          <a:lstStyle>
            <a:lvl1pPr marL="0" indent="0">
              <a:buNone/>
              <a:defRPr sz="1500"/>
            </a:lvl1pPr>
            <a:lvl2pPr marL="503920" indent="0">
              <a:buNone/>
              <a:defRPr sz="1300"/>
            </a:lvl2pPr>
            <a:lvl3pPr marL="1007838" indent="0">
              <a:buNone/>
              <a:defRPr sz="1100"/>
            </a:lvl3pPr>
            <a:lvl4pPr marL="1511758" indent="0">
              <a:buNone/>
              <a:defRPr sz="1000"/>
            </a:lvl4pPr>
            <a:lvl5pPr marL="2015677" indent="0">
              <a:buNone/>
              <a:defRPr sz="1000"/>
            </a:lvl5pPr>
            <a:lvl6pPr marL="2519597" indent="0">
              <a:buNone/>
              <a:defRPr sz="1000"/>
            </a:lvl6pPr>
            <a:lvl7pPr marL="3023515" indent="0">
              <a:buNone/>
              <a:defRPr sz="1000"/>
            </a:lvl7pPr>
            <a:lvl8pPr marL="3527435" indent="0">
              <a:buNone/>
              <a:defRPr sz="1000"/>
            </a:lvl8pPr>
            <a:lvl9pPr marL="4031354"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E306E37F-1149-462B-9263-B9391A442AB3}" type="datetimeFigureOut">
              <a:rPr lang="ru-RU" smtClean="0"/>
              <a:t>22.03.2020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pPr>
              <a:defRPr/>
            </a:pPr>
            <a:fld id="{9FD0ACC9-29CA-498E-9251-9D08D36120C3}" type="slidenum">
              <a:rPr lang="ru-RU" altLang="ru-RU" smtClean="0"/>
              <a:pPr>
                <a:defRPr/>
              </a:pPr>
              <a:t>‹#›</a:t>
            </a:fld>
            <a:endParaRPr lang="ru-RU" altLang="ru-RU"/>
          </a:p>
        </p:txBody>
      </p:sp>
    </p:spTree>
    <p:extLst>
      <p:ext uri="{BB962C8B-B14F-4D97-AF65-F5344CB8AC3E}">
        <p14:creationId xmlns:p14="http://schemas.microsoft.com/office/powerpoint/2010/main" val="15409397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E306E37F-1149-462B-9263-B9391A442AB3}" type="datetimeFigureOut">
              <a:rPr lang="ru-RU" smtClean="0"/>
              <a:t>22.03.2020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pPr>
              <a:defRPr/>
            </a:pPr>
            <a:fld id="{996885B2-FE69-487A-AEB4-8E954E50E0E6}" type="slidenum">
              <a:rPr lang="ru-RU" altLang="ru-RU" smtClean="0"/>
              <a:pPr>
                <a:defRPr/>
              </a:pPr>
              <a:t>‹#›</a:t>
            </a:fld>
            <a:endParaRPr lang="ru-RU" altLang="ru-RU"/>
          </a:p>
        </p:txBody>
      </p:sp>
    </p:spTree>
    <p:extLst>
      <p:ext uri="{BB962C8B-B14F-4D97-AF65-F5344CB8AC3E}">
        <p14:creationId xmlns:p14="http://schemas.microsoft.com/office/powerpoint/2010/main" val="339927748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057499" y="334236"/>
            <a:ext cx="2500906" cy="7109944"/>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554785" y="334236"/>
            <a:ext cx="7334704" cy="710994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E306E37F-1149-462B-9263-B9391A442AB3}" type="datetimeFigureOut">
              <a:rPr lang="ru-RU" smtClean="0"/>
              <a:t>22.03.2020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pPr>
              <a:defRPr/>
            </a:pPr>
            <a:fld id="{D9A2F81A-7C6F-4BC4-9B82-816972AD3753}" type="slidenum">
              <a:rPr lang="ru-RU" altLang="ru-RU" smtClean="0"/>
              <a:pPr>
                <a:defRPr/>
              </a:pPr>
              <a:t>‹#›</a:t>
            </a:fld>
            <a:endParaRPr lang="ru-RU" altLang="ru-RU"/>
          </a:p>
        </p:txBody>
      </p:sp>
    </p:spTree>
    <p:extLst>
      <p:ext uri="{BB962C8B-B14F-4D97-AF65-F5344CB8AC3E}">
        <p14:creationId xmlns:p14="http://schemas.microsoft.com/office/powerpoint/2010/main" val="465565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96925" y="4857759"/>
            <a:ext cx="8567738" cy="15017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96925" y="3203575"/>
            <a:ext cx="8567738" cy="1654175"/>
          </a:xfrm>
        </p:spPr>
        <p:txBody>
          <a:bodyPr anchor="b"/>
          <a:lstStyle>
            <a:lvl1pPr marL="0" indent="0">
              <a:buNone/>
              <a:defRPr sz="2000"/>
            </a:lvl1pPr>
            <a:lvl2pPr marL="456821" indent="0">
              <a:buNone/>
              <a:defRPr sz="1800"/>
            </a:lvl2pPr>
            <a:lvl3pPr marL="913641" indent="0">
              <a:buNone/>
              <a:defRPr sz="1700"/>
            </a:lvl3pPr>
            <a:lvl4pPr marL="1370462" indent="0">
              <a:buNone/>
              <a:defRPr sz="1400"/>
            </a:lvl4pPr>
            <a:lvl5pPr marL="1827283" indent="0">
              <a:buNone/>
              <a:defRPr sz="1400"/>
            </a:lvl5pPr>
            <a:lvl6pPr marL="2284104" indent="0">
              <a:buNone/>
              <a:defRPr sz="1400"/>
            </a:lvl6pPr>
            <a:lvl7pPr marL="2740926" indent="0">
              <a:buNone/>
              <a:defRPr sz="1400"/>
            </a:lvl7pPr>
            <a:lvl8pPr marL="3197747" indent="0">
              <a:buNone/>
              <a:defRPr sz="1400"/>
            </a:lvl8pPr>
            <a:lvl9pPr marL="3654568" indent="0">
              <a:buNone/>
              <a:defRPr sz="1400"/>
            </a:lvl9pPr>
          </a:lstStyle>
          <a:p>
            <a:pPr lvl="0"/>
            <a:r>
              <a:rPr lang="ru-RU"/>
              <a:t>Образец текста</a:t>
            </a:r>
          </a:p>
        </p:txBody>
      </p:sp>
      <p:sp>
        <p:nvSpPr>
          <p:cNvPr id="4" name="Rectangle 6"/>
          <p:cNvSpPr>
            <a:spLocks noGrp="1" noChangeArrowheads="1"/>
          </p:cNvSpPr>
          <p:nvPr>
            <p:ph type="sldNum" idx="10"/>
          </p:nvPr>
        </p:nvSpPr>
        <p:spPr>
          <a:ln/>
        </p:spPr>
        <p:txBody>
          <a:bodyPr/>
          <a:lstStyle>
            <a:lvl1pPr>
              <a:defRPr/>
            </a:lvl1pPr>
          </a:lstStyle>
          <a:p>
            <a:pPr>
              <a:defRPr/>
            </a:pPr>
            <a:fld id="{C65BD159-B90B-4F78-828D-B3D34FD52242}" type="slidenum">
              <a:rPr lang="ru-RU" altLang="ru-RU"/>
              <a:pPr>
                <a:defRPr/>
              </a:pPr>
              <a:t>‹#›</a:t>
            </a:fld>
            <a:endParaRPr lang="ru-RU" altLang="ru-RU"/>
          </a:p>
        </p:txBody>
      </p:sp>
    </p:spTree>
    <p:extLst>
      <p:ext uri="{BB962C8B-B14F-4D97-AF65-F5344CB8AC3E}">
        <p14:creationId xmlns:p14="http://schemas.microsoft.com/office/powerpoint/2010/main" val="3171095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503243" y="1800234"/>
            <a:ext cx="4454525" cy="4373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5110168" y="1800234"/>
            <a:ext cx="4454525" cy="4373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6"/>
          <p:cNvSpPr>
            <a:spLocks noGrp="1" noChangeArrowheads="1"/>
          </p:cNvSpPr>
          <p:nvPr>
            <p:ph type="sldNum" idx="10"/>
          </p:nvPr>
        </p:nvSpPr>
        <p:spPr>
          <a:ln/>
        </p:spPr>
        <p:txBody>
          <a:bodyPr/>
          <a:lstStyle>
            <a:lvl1pPr>
              <a:defRPr/>
            </a:lvl1pPr>
          </a:lstStyle>
          <a:p>
            <a:pPr>
              <a:defRPr/>
            </a:pPr>
            <a:fld id="{EC846F6C-8F8A-4DF4-B0ED-997B5213D152}" type="slidenum">
              <a:rPr lang="ru-RU" altLang="ru-RU"/>
              <a:pPr>
                <a:defRPr/>
              </a:pPr>
              <a:t>‹#›</a:t>
            </a:fld>
            <a:endParaRPr lang="ru-RU" altLang="ru-RU"/>
          </a:p>
        </p:txBody>
      </p:sp>
    </p:spTree>
    <p:extLst>
      <p:ext uri="{BB962C8B-B14F-4D97-AF65-F5344CB8AC3E}">
        <p14:creationId xmlns:p14="http://schemas.microsoft.com/office/powerpoint/2010/main" val="27897510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4827" y="303222"/>
            <a:ext cx="9072563" cy="1258887"/>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504825" y="1692275"/>
            <a:ext cx="4452938" cy="704850"/>
          </a:xfrm>
        </p:spPr>
        <p:txBody>
          <a:bodyPr anchor="b"/>
          <a:lstStyle>
            <a:lvl1pPr marL="0" indent="0">
              <a:buNone/>
              <a:defRPr sz="2400" b="1"/>
            </a:lvl1pPr>
            <a:lvl2pPr marL="456821" indent="0">
              <a:buNone/>
              <a:defRPr sz="2000" b="1"/>
            </a:lvl2pPr>
            <a:lvl3pPr marL="913641" indent="0">
              <a:buNone/>
              <a:defRPr sz="1800" b="1"/>
            </a:lvl3pPr>
            <a:lvl4pPr marL="1370462" indent="0">
              <a:buNone/>
              <a:defRPr sz="1700" b="1"/>
            </a:lvl4pPr>
            <a:lvl5pPr marL="1827283" indent="0">
              <a:buNone/>
              <a:defRPr sz="1700" b="1"/>
            </a:lvl5pPr>
            <a:lvl6pPr marL="2284104" indent="0">
              <a:buNone/>
              <a:defRPr sz="1700" b="1"/>
            </a:lvl6pPr>
            <a:lvl7pPr marL="2740926" indent="0">
              <a:buNone/>
              <a:defRPr sz="1700" b="1"/>
            </a:lvl7pPr>
            <a:lvl8pPr marL="3197747" indent="0">
              <a:buNone/>
              <a:defRPr sz="1700" b="1"/>
            </a:lvl8pPr>
            <a:lvl9pPr marL="3654568" indent="0">
              <a:buNone/>
              <a:defRPr sz="1700" b="1"/>
            </a:lvl9pPr>
          </a:lstStyle>
          <a:p>
            <a:pPr lvl="0"/>
            <a:r>
              <a:rPr lang="ru-RU"/>
              <a:t>Образец текста</a:t>
            </a:r>
          </a:p>
        </p:txBody>
      </p:sp>
      <p:sp>
        <p:nvSpPr>
          <p:cNvPr id="4" name="Объект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700"/>
            </a:lvl4pPr>
            <a:lvl5pPr>
              <a:defRPr sz="1700"/>
            </a:lvl5pPr>
            <a:lvl6pPr>
              <a:defRPr sz="1700"/>
            </a:lvl6pPr>
            <a:lvl7pPr>
              <a:defRPr sz="1700"/>
            </a:lvl7pPr>
            <a:lvl8pPr>
              <a:defRPr sz="1700"/>
            </a:lvl8pPr>
            <a:lvl9pPr>
              <a:defRPr sz="17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5121277" y="1692275"/>
            <a:ext cx="4456113" cy="704850"/>
          </a:xfrm>
        </p:spPr>
        <p:txBody>
          <a:bodyPr anchor="b"/>
          <a:lstStyle>
            <a:lvl1pPr marL="0" indent="0">
              <a:buNone/>
              <a:defRPr sz="2400" b="1"/>
            </a:lvl1pPr>
            <a:lvl2pPr marL="456821" indent="0">
              <a:buNone/>
              <a:defRPr sz="2000" b="1"/>
            </a:lvl2pPr>
            <a:lvl3pPr marL="913641" indent="0">
              <a:buNone/>
              <a:defRPr sz="1800" b="1"/>
            </a:lvl3pPr>
            <a:lvl4pPr marL="1370462" indent="0">
              <a:buNone/>
              <a:defRPr sz="1700" b="1"/>
            </a:lvl4pPr>
            <a:lvl5pPr marL="1827283" indent="0">
              <a:buNone/>
              <a:defRPr sz="1700" b="1"/>
            </a:lvl5pPr>
            <a:lvl6pPr marL="2284104" indent="0">
              <a:buNone/>
              <a:defRPr sz="1700" b="1"/>
            </a:lvl6pPr>
            <a:lvl7pPr marL="2740926" indent="0">
              <a:buNone/>
              <a:defRPr sz="1700" b="1"/>
            </a:lvl7pPr>
            <a:lvl8pPr marL="3197747" indent="0">
              <a:buNone/>
              <a:defRPr sz="1700" b="1"/>
            </a:lvl8pPr>
            <a:lvl9pPr marL="3654568" indent="0">
              <a:buNone/>
              <a:defRPr sz="1700" b="1"/>
            </a:lvl9pPr>
          </a:lstStyle>
          <a:p>
            <a:pPr lvl="0"/>
            <a:r>
              <a:rPr lang="ru-RU"/>
              <a:t>Образец текста</a:t>
            </a:r>
          </a:p>
        </p:txBody>
      </p:sp>
      <p:sp>
        <p:nvSpPr>
          <p:cNvPr id="6" name="Объект 5"/>
          <p:cNvSpPr>
            <a:spLocks noGrp="1"/>
          </p:cNvSpPr>
          <p:nvPr>
            <p:ph sz="quarter" idx="4"/>
          </p:nvPr>
        </p:nvSpPr>
        <p:spPr>
          <a:xfrm>
            <a:off x="5121277" y="2397125"/>
            <a:ext cx="4456113" cy="4356100"/>
          </a:xfrm>
        </p:spPr>
        <p:txBody>
          <a:bodyPr/>
          <a:lstStyle>
            <a:lvl1pPr>
              <a:defRPr sz="2400"/>
            </a:lvl1pPr>
            <a:lvl2pPr>
              <a:defRPr sz="2000"/>
            </a:lvl2pPr>
            <a:lvl3pPr>
              <a:defRPr sz="1800"/>
            </a:lvl3pPr>
            <a:lvl4pPr>
              <a:defRPr sz="1700"/>
            </a:lvl4pPr>
            <a:lvl5pPr>
              <a:defRPr sz="1700"/>
            </a:lvl5pPr>
            <a:lvl6pPr>
              <a:defRPr sz="1700"/>
            </a:lvl6pPr>
            <a:lvl7pPr>
              <a:defRPr sz="1700"/>
            </a:lvl7pPr>
            <a:lvl8pPr>
              <a:defRPr sz="1700"/>
            </a:lvl8pPr>
            <a:lvl9pPr>
              <a:defRPr sz="17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6"/>
          <p:cNvSpPr>
            <a:spLocks noGrp="1" noChangeArrowheads="1"/>
          </p:cNvSpPr>
          <p:nvPr>
            <p:ph type="sldNum" idx="10"/>
          </p:nvPr>
        </p:nvSpPr>
        <p:spPr>
          <a:ln/>
        </p:spPr>
        <p:txBody>
          <a:bodyPr/>
          <a:lstStyle>
            <a:lvl1pPr>
              <a:defRPr/>
            </a:lvl1pPr>
          </a:lstStyle>
          <a:p>
            <a:pPr>
              <a:defRPr/>
            </a:pPr>
            <a:fld id="{3273D7EE-5C85-4F37-AA64-7C4DE92DE275}" type="slidenum">
              <a:rPr lang="ru-RU" altLang="ru-RU"/>
              <a:pPr>
                <a:defRPr/>
              </a:pPr>
              <a:t>‹#›</a:t>
            </a:fld>
            <a:endParaRPr lang="ru-RU" altLang="ru-RU"/>
          </a:p>
        </p:txBody>
      </p:sp>
    </p:spTree>
    <p:extLst>
      <p:ext uri="{BB962C8B-B14F-4D97-AF65-F5344CB8AC3E}">
        <p14:creationId xmlns:p14="http://schemas.microsoft.com/office/powerpoint/2010/main" val="22193044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6"/>
          <p:cNvSpPr>
            <a:spLocks noGrp="1" noChangeArrowheads="1"/>
          </p:cNvSpPr>
          <p:nvPr>
            <p:ph type="sldNum" idx="10"/>
          </p:nvPr>
        </p:nvSpPr>
        <p:spPr>
          <a:ln/>
        </p:spPr>
        <p:txBody>
          <a:bodyPr/>
          <a:lstStyle>
            <a:lvl1pPr>
              <a:defRPr/>
            </a:lvl1pPr>
          </a:lstStyle>
          <a:p>
            <a:pPr>
              <a:defRPr/>
            </a:pPr>
            <a:fld id="{66D8FE31-436D-4824-A302-A6A50B637E62}" type="slidenum">
              <a:rPr lang="ru-RU" altLang="ru-RU"/>
              <a:pPr>
                <a:defRPr/>
              </a:pPr>
              <a:t>‹#›</a:t>
            </a:fld>
            <a:endParaRPr lang="ru-RU" altLang="ru-RU"/>
          </a:p>
        </p:txBody>
      </p:sp>
    </p:spTree>
    <p:extLst>
      <p:ext uri="{BB962C8B-B14F-4D97-AF65-F5344CB8AC3E}">
        <p14:creationId xmlns:p14="http://schemas.microsoft.com/office/powerpoint/2010/main" val="7962226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6"/>
          <p:cNvSpPr>
            <a:spLocks noGrp="1" noChangeArrowheads="1"/>
          </p:cNvSpPr>
          <p:nvPr>
            <p:ph type="sldNum" idx="10"/>
          </p:nvPr>
        </p:nvSpPr>
        <p:spPr>
          <a:ln/>
        </p:spPr>
        <p:txBody>
          <a:bodyPr/>
          <a:lstStyle>
            <a:lvl1pPr>
              <a:defRPr/>
            </a:lvl1pPr>
          </a:lstStyle>
          <a:p>
            <a:pPr>
              <a:defRPr/>
            </a:pPr>
            <a:fld id="{B27A4FD6-7417-4154-8562-6957D62ECD8C}" type="slidenum">
              <a:rPr lang="ru-RU" altLang="ru-RU"/>
              <a:pPr>
                <a:defRPr/>
              </a:pPr>
              <a:t>‹#›</a:t>
            </a:fld>
            <a:endParaRPr lang="ru-RU" altLang="ru-RU"/>
          </a:p>
        </p:txBody>
      </p:sp>
    </p:spTree>
    <p:extLst>
      <p:ext uri="{BB962C8B-B14F-4D97-AF65-F5344CB8AC3E}">
        <p14:creationId xmlns:p14="http://schemas.microsoft.com/office/powerpoint/2010/main" val="38203247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4825" y="301625"/>
            <a:ext cx="3316288" cy="1279525"/>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941768" y="301630"/>
            <a:ext cx="5635625" cy="645159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504825" y="1581159"/>
            <a:ext cx="3316288" cy="5172075"/>
          </a:xfrm>
        </p:spPr>
        <p:txBody>
          <a:bodyPr/>
          <a:lstStyle>
            <a:lvl1pPr marL="0" indent="0">
              <a:buNone/>
              <a:defRPr sz="1400"/>
            </a:lvl1pPr>
            <a:lvl2pPr marL="456821" indent="0">
              <a:buNone/>
              <a:defRPr sz="1200"/>
            </a:lvl2pPr>
            <a:lvl3pPr marL="913641" indent="0">
              <a:buNone/>
              <a:defRPr sz="1000"/>
            </a:lvl3pPr>
            <a:lvl4pPr marL="1370462" indent="0">
              <a:buNone/>
              <a:defRPr sz="900"/>
            </a:lvl4pPr>
            <a:lvl5pPr marL="1827283" indent="0">
              <a:buNone/>
              <a:defRPr sz="900"/>
            </a:lvl5pPr>
            <a:lvl6pPr marL="2284104" indent="0">
              <a:buNone/>
              <a:defRPr sz="900"/>
            </a:lvl6pPr>
            <a:lvl7pPr marL="2740926" indent="0">
              <a:buNone/>
              <a:defRPr sz="900"/>
            </a:lvl7pPr>
            <a:lvl8pPr marL="3197747" indent="0">
              <a:buNone/>
              <a:defRPr sz="900"/>
            </a:lvl8pPr>
            <a:lvl9pPr marL="3654568" indent="0">
              <a:buNone/>
              <a:defRPr sz="900"/>
            </a:lvl9pPr>
          </a:lstStyle>
          <a:p>
            <a:pPr lvl="0"/>
            <a:r>
              <a:rPr lang="ru-RU"/>
              <a:t>Образец текста</a:t>
            </a:r>
          </a:p>
        </p:txBody>
      </p:sp>
      <p:sp>
        <p:nvSpPr>
          <p:cNvPr id="5" name="Rectangle 6"/>
          <p:cNvSpPr>
            <a:spLocks noGrp="1" noChangeArrowheads="1"/>
          </p:cNvSpPr>
          <p:nvPr>
            <p:ph type="sldNum" idx="10"/>
          </p:nvPr>
        </p:nvSpPr>
        <p:spPr>
          <a:ln/>
        </p:spPr>
        <p:txBody>
          <a:bodyPr/>
          <a:lstStyle>
            <a:lvl1pPr>
              <a:defRPr/>
            </a:lvl1pPr>
          </a:lstStyle>
          <a:p>
            <a:pPr>
              <a:defRPr/>
            </a:pPr>
            <a:fld id="{CAB12F90-136B-4669-818D-D14AD46197B3}" type="slidenum">
              <a:rPr lang="ru-RU" altLang="ru-RU"/>
              <a:pPr>
                <a:defRPr/>
              </a:pPr>
              <a:t>‹#›</a:t>
            </a:fld>
            <a:endParaRPr lang="ru-RU" altLang="ru-RU"/>
          </a:p>
        </p:txBody>
      </p:sp>
    </p:spTree>
    <p:extLst>
      <p:ext uri="{BB962C8B-B14F-4D97-AF65-F5344CB8AC3E}">
        <p14:creationId xmlns:p14="http://schemas.microsoft.com/office/powerpoint/2010/main" val="27578410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76443" y="5291140"/>
            <a:ext cx="6048375" cy="625475"/>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976443" y="674688"/>
            <a:ext cx="6048375" cy="4537075"/>
          </a:xfrm>
        </p:spPr>
        <p:txBody>
          <a:bodyPr/>
          <a:lstStyle>
            <a:lvl1pPr marL="0" indent="0">
              <a:buNone/>
              <a:defRPr sz="3200"/>
            </a:lvl1pPr>
            <a:lvl2pPr marL="456821" indent="0">
              <a:buNone/>
              <a:defRPr sz="2800"/>
            </a:lvl2pPr>
            <a:lvl3pPr marL="913641" indent="0">
              <a:buNone/>
              <a:defRPr sz="2400"/>
            </a:lvl3pPr>
            <a:lvl4pPr marL="1370462" indent="0">
              <a:buNone/>
              <a:defRPr sz="2000"/>
            </a:lvl4pPr>
            <a:lvl5pPr marL="1827283" indent="0">
              <a:buNone/>
              <a:defRPr sz="2000"/>
            </a:lvl5pPr>
            <a:lvl6pPr marL="2284104" indent="0">
              <a:buNone/>
              <a:defRPr sz="2000"/>
            </a:lvl6pPr>
            <a:lvl7pPr marL="2740926" indent="0">
              <a:buNone/>
              <a:defRPr sz="2000"/>
            </a:lvl7pPr>
            <a:lvl8pPr marL="3197747" indent="0">
              <a:buNone/>
              <a:defRPr sz="2000"/>
            </a:lvl8pPr>
            <a:lvl9pPr marL="3654568" indent="0">
              <a:buNone/>
              <a:defRPr sz="2000"/>
            </a:lvl9pPr>
          </a:lstStyle>
          <a:p>
            <a:pPr lvl="0"/>
            <a:endParaRPr lang="ru-RU" noProof="0"/>
          </a:p>
        </p:txBody>
      </p:sp>
      <p:sp>
        <p:nvSpPr>
          <p:cNvPr id="4" name="Текст 3"/>
          <p:cNvSpPr>
            <a:spLocks noGrp="1"/>
          </p:cNvSpPr>
          <p:nvPr>
            <p:ph type="body" sz="half" idx="2"/>
          </p:nvPr>
        </p:nvSpPr>
        <p:spPr>
          <a:xfrm>
            <a:off x="1976443" y="5916613"/>
            <a:ext cx="6048375" cy="887412"/>
          </a:xfrm>
        </p:spPr>
        <p:txBody>
          <a:bodyPr/>
          <a:lstStyle>
            <a:lvl1pPr marL="0" indent="0">
              <a:buNone/>
              <a:defRPr sz="1400"/>
            </a:lvl1pPr>
            <a:lvl2pPr marL="456821" indent="0">
              <a:buNone/>
              <a:defRPr sz="1200"/>
            </a:lvl2pPr>
            <a:lvl3pPr marL="913641" indent="0">
              <a:buNone/>
              <a:defRPr sz="1000"/>
            </a:lvl3pPr>
            <a:lvl4pPr marL="1370462" indent="0">
              <a:buNone/>
              <a:defRPr sz="900"/>
            </a:lvl4pPr>
            <a:lvl5pPr marL="1827283" indent="0">
              <a:buNone/>
              <a:defRPr sz="900"/>
            </a:lvl5pPr>
            <a:lvl6pPr marL="2284104" indent="0">
              <a:buNone/>
              <a:defRPr sz="900"/>
            </a:lvl6pPr>
            <a:lvl7pPr marL="2740926" indent="0">
              <a:buNone/>
              <a:defRPr sz="900"/>
            </a:lvl7pPr>
            <a:lvl8pPr marL="3197747" indent="0">
              <a:buNone/>
              <a:defRPr sz="900"/>
            </a:lvl8pPr>
            <a:lvl9pPr marL="3654568" indent="0">
              <a:buNone/>
              <a:defRPr sz="900"/>
            </a:lvl9pPr>
          </a:lstStyle>
          <a:p>
            <a:pPr lvl="0"/>
            <a:r>
              <a:rPr lang="ru-RU"/>
              <a:t>Образец текста</a:t>
            </a:r>
          </a:p>
        </p:txBody>
      </p:sp>
      <p:sp>
        <p:nvSpPr>
          <p:cNvPr id="5" name="Rectangle 6"/>
          <p:cNvSpPr>
            <a:spLocks noGrp="1" noChangeArrowheads="1"/>
          </p:cNvSpPr>
          <p:nvPr>
            <p:ph type="sldNum" idx="10"/>
          </p:nvPr>
        </p:nvSpPr>
        <p:spPr>
          <a:ln/>
        </p:spPr>
        <p:txBody>
          <a:bodyPr/>
          <a:lstStyle>
            <a:lvl1pPr>
              <a:defRPr/>
            </a:lvl1pPr>
          </a:lstStyle>
          <a:p>
            <a:pPr>
              <a:defRPr/>
            </a:pPr>
            <a:fld id="{0BCEDCFF-6E31-467B-8968-CEF10B3AB18D}" type="slidenum">
              <a:rPr lang="ru-RU" altLang="ru-RU"/>
              <a:pPr>
                <a:defRPr/>
              </a:pPr>
              <a:t>‹#›</a:t>
            </a:fld>
            <a:endParaRPr lang="ru-RU" altLang="ru-RU"/>
          </a:p>
        </p:txBody>
      </p:sp>
    </p:spTree>
    <p:extLst>
      <p:ext uri="{BB962C8B-B14F-4D97-AF65-F5344CB8AC3E}">
        <p14:creationId xmlns:p14="http://schemas.microsoft.com/office/powerpoint/2010/main" val="1229217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050" name="Picture 1"/>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0" y="0"/>
            <a:ext cx="10079038" cy="755967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051" name="Rectangle 2"/>
          <p:cNvSpPr>
            <a:spLocks noGrp="1" noChangeArrowheads="1"/>
          </p:cNvSpPr>
          <p:nvPr>
            <p:ph type="title"/>
          </p:nvPr>
        </p:nvSpPr>
        <p:spPr bwMode="auto">
          <a:xfrm>
            <a:off x="503238" y="576263"/>
            <a:ext cx="7188200" cy="709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pPr lvl="0"/>
            <a:r>
              <a:rPr lang="en-GB" altLang="ru-RU"/>
              <a:t>Для правки текста заголовка щелкните мышью</a:t>
            </a:r>
          </a:p>
        </p:txBody>
      </p:sp>
      <p:sp>
        <p:nvSpPr>
          <p:cNvPr id="2052" name="Rectangle 3"/>
          <p:cNvSpPr>
            <a:spLocks noGrp="1" noChangeArrowheads="1"/>
          </p:cNvSpPr>
          <p:nvPr>
            <p:ph type="body" idx="1"/>
          </p:nvPr>
        </p:nvSpPr>
        <p:spPr bwMode="auto">
          <a:xfrm>
            <a:off x="503238" y="1800234"/>
            <a:ext cx="9061450" cy="4373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23022" rIns="0" bIns="0" numCol="1" anchor="t" anchorCtr="0" compatLnSpc="1">
            <a:prstTxWarp prst="textNoShape">
              <a:avLst/>
            </a:prstTxWarp>
          </a:bodyPr>
          <a:lstStyle/>
          <a:p>
            <a:pPr lvl="0"/>
            <a:r>
              <a:rPr lang="en-GB" altLang="ru-RU"/>
              <a:t>Для правки структуры щелкните мышью</a:t>
            </a:r>
          </a:p>
          <a:p>
            <a:pPr lvl="1"/>
            <a:r>
              <a:rPr lang="en-GB" altLang="ru-RU"/>
              <a:t>Второй уровень структуры</a:t>
            </a:r>
          </a:p>
          <a:p>
            <a:pPr lvl="2"/>
            <a:r>
              <a:rPr lang="en-GB" altLang="ru-RU"/>
              <a:t>Третий уровень структуры</a:t>
            </a:r>
          </a:p>
          <a:p>
            <a:pPr lvl="3"/>
            <a:r>
              <a:rPr lang="en-GB" altLang="ru-RU"/>
              <a:t>Четвёртый уровень структуры</a:t>
            </a:r>
          </a:p>
          <a:p>
            <a:pPr lvl="4"/>
            <a:r>
              <a:rPr lang="en-GB" altLang="ru-RU"/>
              <a:t>Пятый уровень структуры</a:t>
            </a:r>
          </a:p>
          <a:p>
            <a:pPr lvl="4"/>
            <a:r>
              <a:rPr lang="en-GB" altLang="ru-RU"/>
              <a:t>Шестой уровень структуры</a:t>
            </a:r>
          </a:p>
          <a:p>
            <a:pPr lvl="4"/>
            <a:r>
              <a:rPr lang="en-GB" altLang="ru-RU"/>
              <a:t>Седьмой уровень структуры</a:t>
            </a:r>
          </a:p>
        </p:txBody>
      </p:sp>
      <p:sp>
        <p:nvSpPr>
          <p:cNvPr id="2053" name="Text Box 4"/>
          <p:cNvSpPr txBox="1">
            <a:spLocks noChangeArrowheads="1"/>
          </p:cNvSpPr>
          <p:nvPr/>
        </p:nvSpPr>
        <p:spPr bwMode="auto">
          <a:xfrm>
            <a:off x="503238" y="6886584"/>
            <a:ext cx="2338388" cy="511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ea typeface="WenQuanYi Zen Hei" charset="0"/>
              <a:cs typeface="WenQuanYi Zen Hei" charset="0"/>
            </a:endParaRPr>
          </a:p>
        </p:txBody>
      </p:sp>
      <p:sp>
        <p:nvSpPr>
          <p:cNvPr id="2054" name="Text Box 5"/>
          <p:cNvSpPr txBox="1">
            <a:spLocks noChangeArrowheads="1"/>
          </p:cNvSpPr>
          <p:nvPr/>
        </p:nvSpPr>
        <p:spPr bwMode="auto">
          <a:xfrm>
            <a:off x="3448052" y="6886584"/>
            <a:ext cx="3186113" cy="511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ea typeface="WenQuanYi Zen Hei" charset="0"/>
              <a:cs typeface="WenQuanYi Zen Hei" charset="0"/>
            </a:endParaRPr>
          </a:p>
        </p:txBody>
      </p:sp>
      <p:sp>
        <p:nvSpPr>
          <p:cNvPr id="2" name="Rectangle 6"/>
          <p:cNvSpPr>
            <a:spLocks noGrp="1" noChangeArrowheads="1"/>
          </p:cNvSpPr>
          <p:nvPr>
            <p:ph type="sldNum"/>
          </p:nvPr>
        </p:nvSpPr>
        <p:spPr bwMode="auto">
          <a:xfrm>
            <a:off x="7226300" y="6886580"/>
            <a:ext cx="2336800" cy="509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F"/>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buClrTx/>
              <a:buFontTx/>
              <a:buNone/>
              <a:tabLst>
                <a:tab pos="448890" algn="l"/>
                <a:tab pos="897781" algn="l"/>
                <a:tab pos="1346669" algn="l"/>
                <a:tab pos="1795560" algn="l"/>
                <a:tab pos="2244451" algn="l"/>
              </a:tabLst>
              <a:defRPr sz="1400">
                <a:solidFill>
                  <a:srgbClr val="000000"/>
                </a:solidFill>
                <a:latin typeface="Times New Roman" pitchFamily="18" charset="0"/>
                <a:ea typeface="DejaVu Sans" charset="0"/>
                <a:cs typeface="DejaVu Sans" charset="0"/>
              </a:defRPr>
            </a:lvl1pPr>
          </a:lstStyle>
          <a:p>
            <a:pPr>
              <a:defRPr/>
            </a:pPr>
            <a:fld id="{F4EB080A-B5F3-420C-A6B4-3A27F0A6F007}" type="slidenum">
              <a:rPr lang="ru-RU" altLang="ru-RU"/>
              <a:pPr>
                <a:defRPr/>
              </a:pPr>
              <a:t>‹#›</a:t>
            </a:fld>
            <a:endParaRPr lang="ru-RU" alt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48890" rtl="0" eaLnBrk="0" fontAlgn="base" hangingPunct="0">
        <a:lnSpc>
          <a:spcPct val="93000"/>
        </a:lnSpc>
        <a:spcBef>
          <a:spcPct val="0"/>
        </a:spcBef>
        <a:spcAft>
          <a:spcPct val="0"/>
        </a:spcAft>
        <a:buClr>
          <a:srgbClr val="000000"/>
        </a:buClr>
        <a:buSzPct val="100000"/>
        <a:buFont typeface="Times New Roman" pitchFamily="18" charset="0"/>
        <a:defRPr sz="2300">
          <a:solidFill>
            <a:srgbClr val="000000"/>
          </a:solidFill>
          <a:latin typeface="+mj-lt"/>
          <a:ea typeface="+mj-ea"/>
          <a:cs typeface="+mj-cs"/>
        </a:defRPr>
      </a:lvl1pPr>
      <a:lvl2pPr algn="l" defTabSz="448890" rtl="0" eaLnBrk="0" fontAlgn="base" hangingPunct="0">
        <a:lnSpc>
          <a:spcPct val="93000"/>
        </a:lnSpc>
        <a:spcBef>
          <a:spcPct val="0"/>
        </a:spcBef>
        <a:spcAft>
          <a:spcPct val="0"/>
        </a:spcAft>
        <a:buClr>
          <a:srgbClr val="000000"/>
        </a:buClr>
        <a:buSzPct val="100000"/>
        <a:buFont typeface="Times New Roman" pitchFamily="18" charset="0"/>
        <a:defRPr sz="2300">
          <a:solidFill>
            <a:srgbClr val="000000"/>
          </a:solidFill>
          <a:latin typeface="Arial" pitchFamily="34" charset="0"/>
          <a:ea typeface="WenQuanYi Zen Hei" charset="0"/>
          <a:cs typeface="WenQuanYi Zen Hei" charset="0"/>
        </a:defRPr>
      </a:lvl2pPr>
      <a:lvl3pPr algn="l" defTabSz="448890" rtl="0" eaLnBrk="0" fontAlgn="base" hangingPunct="0">
        <a:lnSpc>
          <a:spcPct val="93000"/>
        </a:lnSpc>
        <a:spcBef>
          <a:spcPct val="0"/>
        </a:spcBef>
        <a:spcAft>
          <a:spcPct val="0"/>
        </a:spcAft>
        <a:buClr>
          <a:srgbClr val="000000"/>
        </a:buClr>
        <a:buSzPct val="100000"/>
        <a:buFont typeface="Times New Roman" pitchFamily="18" charset="0"/>
        <a:defRPr sz="2300">
          <a:solidFill>
            <a:srgbClr val="000000"/>
          </a:solidFill>
          <a:latin typeface="Arial" pitchFamily="34" charset="0"/>
          <a:ea typeface="WenQuanYi Zen Hei" charset="0"/>
          <a:cs typeface="WenQuanYi Zen Hei" charset="0"/>
        </a:defRPr>
      </a:lvl3pPr>
      <a:lvl4pPr algn="l" defTabSz="448890" rtl="0" eaLnBrk="0" fontAlgn="base" hangingPunct="0">
        <a:lnSpc>
          <a:spcPct val="93000"/>
        </a:lnSpc>
        <a:spcBef>
          <a:spcPct val="0"/>
        </a:spcBef>
        <a:spcAft>
          <a:spcPct val="0"/>
        </a:spcAft>
        <a:buClr>
          <a:srgbClr val="000000"/>
        </a:buClr>
        <a:buSzPct val="100000"/>
        <a:buFont typeface="Times New Roman" pitchFamily="18" charset="0"/>
        <a:defRPr sz="2300">
          <a:solidFill>
            <a:srgbClr val="000000"/>
          </a:solidFill>
          <a:latin typeface="Arial" pitchFamily="34" charset="0"/>
          <a:ea typeface="WenQuanYi Zen Hei" charset="0"/>
          <a:cs typeface="WenQuanYi Zen Hei" charset="0"/>
        </a:defRPr>
      </a:lvl4pPr>
      <a:lvl5pPr algn="l" defTabSz="448890" rtl="0" eaLnBrk="0" fontAlgn="base" hangingPunct="0">
        <a:lnSpc>
          <a:spcPct val="93000"/>
        </a:lnSpc>
        <a:spcBef>
          <a:spcPct val="0"/>
        </a:spcBef>
        <a:spcAft>
          <a:spcPct val="0"/>
        </a:spcAft>
        <a:buClr>
          <a:srgbClr val="000000"/>
        </a:buClr>
        <a:buSzPct val="100000"/>
        <a:buFont typeface="Times New Roman" pitchFamily="18" charset="0"/>
        <a:defRPr sz="2300">
          <a:solidFill>
            <a:srgbClr val="000000"/>
          </a:solidFill>
          <a:latin typeface="Arial" pitchFamily="34" charset="0"/>
          <a:ea typeface="WenQuanYi Zen Hei" charset="0"/>
          <a:cs typeface="WenQuanYi Zen Hei" charset="0"/>
        </a:defRPr>
      </a:lvl5pPr>
      <a:lvl6pPr marL="2512516" indent="-228411" algn="l" defTabSz="448890" rtl="0" eaLnBrk="0" fontAlgn="base" hangingPunct="0">
        <a:lnSpc>
          <a:spcPct val="93000"/>
        </a:lnSpc>
        <a:spcBef>
          <a:spcPct val="0"/>
        </a:spcBef>
        <a:spcAft>
          <a:spcPct val="0"/>
        </a:spcAft>
        <a:buClr>
          <a:srgbClr val="000000"/>
        </a:buClr>
        <a:buSzPct val="100000"/>
        <a:buFont typeface="Times New Roman" pitchFamily="18" charset="0"/>
        <a:defRPr sz="2300">
          <a:solidFill>
            <a:srgbClr val="000000"/>
          </a:solidFill>
          <a:latin typeface="Arial" pitchFamily="34" charset="0"/>
          <a:ea typeface="WenQuanYi Zen Hei" charset="0"/>
          <a:cs typeface="WenQuanYi Zen Hei" charset="0"/>
        </a:defRPr>
      </a:lvl6pPr>
      <a:lvl7pPr marL="2969336" indent="-228411" algn="l" defTabSz="448890" rtl="0" eaLnBrk="0" fontAlgn="base" hangingPunct="0">
        <a:lnSpc>
          <a:spcPct val="93000"/>
        </a:lnSpc>
        <a:spcBef>
          <a:spcPct val="0"/>
        </a:spcBef>
        <a:spcAft>
          <a:spcPct val="0"/>
        </a:spcAft>
        <a:buClr>
          <a:srgbClr val="000000"/>
        </a:buClr>
        <a:buSzPct val="100000"/>
        <a:buFont typeface="Times New Roman" pitchFamily="18" charset="0"/>
        <a:defRPr sz="2300">
          <a:solidFill>
            <a:srgbClr val="000000"/>
          </a:solidFill>
          <a:latin typeface="Arial" pitchFamily="34" charset="0"/>
          <a:ea typeface="WenQuanYi Zen Hei" charset="0"/>
          <a:cs typeface="WenQuanYi Zen Hei" charset="0"/>
        </a:defRPr>
      </a:lvl7pPr>
      <a:lvl8pPr marL="3426160" indent="-228411" algn="l" defTabSz="448890" rtl="0" eaLnBrk="0" fontAlgn="base" hangingPunct="0">
        <a:lnSpc>
          <a:spcPct val="93000"/>
        </a:lnSpc>
        <a:spcBef>
          <a:spcPct val="0"/>
        </a:spcBef>
        <a:spcAft>
          <a:spcPct val="0"/>
        </a:spcAft>
        <a:buClr>
          <a:srgbClr val="000000"/>
        </a:buClr>
        <a:buSzPct val="100000"/>
        <a:buFont typeface="Times New Roman" pitchFamily="18" charset="0"/>
        <a:defRPr sz="2300">
          <a:solidFill>
            <a:srgbClr val="000000"/>
          </a:solidFill>
          <a:latin typeface="Arial" pitchFamily="34" charset="0"/>
          <a:ea typeface="WenQuanYi Zen Hei" charset="0"/>
          <a:cs typeface="WenQuanYi Zen Hei" charset="0"/>
        </a:defRPr>
      </a:lvl8pPr>
      <a:lvl9pPr marL="3882979" indent="-228411" algn="l" defTabSz="448890" rtl="0" eaLnBrk="0" fontAlgn="base" hangingPunct="0">
        <a:lnSpc>
          <a:spcPct val="93000"/>
        </a:lnSpc>
        <a:spcBef>
          <a:spcPct val="0"/>
        </a:spcBef>
        <a:spcAft>
          <a:spcPct val="0"/>
        </a:spcAft>
        <a:buClr>
          <a:srgbClr val="000000"/>
        </a:buClr>
        <a:buSzPct val="100000"/>
        <a:buFont typeface="Times New Roman" pitchFamily="18" charset="0"/>
        <a:defRPr sz="2300">
          <a:solidFill>
            <a:srgbClr val="000000"/>
          </a:solidFill>
          <a:latin typeface="Arial" pitchFamily="34" charset="0"/>
          <a:ea typeface="WenQuanYi Zen Hei" charset="0"/>
          <a:cs typeface="WenQuanYi Zen Hei" charset="0"/>
        </a:defRPr>
      </a:lvl9pPr>
    </p:titleStyle>
    <p:bodyStyle>
      <a:lvl1pPr marL="342616" indent="-342616" algn="l" defTabSz="448890" rtl="0" eaLnBrk="0" fontAlgn="base" hangingPunct="0">
        <a:lnSpc>
          <a:spcPct val="93000"/>
        </a:lnSpc>
        <a:spcBef>
          <a:spcPct val="0"/>
        </a:spcBef>
        <a:spcAft>
          <a:spcPts val="1425"/>
        </a:spcAft>
        <a:buClr>
          <a:srgbClr val="000000"/>
        </a:buClr>
        <a:buSzPct val="100000"/>
        <a:buFont typeface="Times New Roman" pitchFamily="18" charset="0"/>
        <a:defRPr sz="2600">
          <a:solidFill>
            <a:srgbClr val="000000"/>
          </a:solidFill>
          <a:latin typeface="+mn-lt"/>
          <a:ea typeface="+mn-ea"/>
          <a:cs typeface="+mn-cs"/>
        </a:defRPr>
      </a:lvl1pPr>
      <a:lvl2pPr marL="742334" indent="-285513" algn="l" defTabSz="448890" rtl="0" eaLnBrk="0" fontAlgn="base" hangingPunct="0">
        <a:lnSpc>
          <a:spcPct val="93000"/>
        </a:lnSpc>
        <a:spcBef>
          <a:spcPct val="0"/>
        </a:spcBef>
        <a:spcAft>
          <a:spcPts val="1138"/>
        </a:spcAft>
        <a:buClr>
          <a:srgbClr val="000000"/>
        </a:buClr>
        <a:buSzPct val="100000"/>
        <a:buFont typeface="Times New Roman" pitchFamily="18" charset="0"/>
        <a:defRPr sz="2600">
          <a:solidFill>
            <a:srgbClr val="000000"/>
          </a:solidFill>
          <a:latin typeface="+mn-lt"/>
          <a:ea typeface="+mn-ea"/>
          <a:cs typeface="+mn-cs"/>
        </a:defRPr>
      </a:lvl2pPr>
      <a:lvl3pPr marL="1142050" indent="-228411" algn="l" defTabSz="448890" rtl="0" eaLnBrk="0" fontAlgn="base" hangingPunct="0">
        <a:lnSpc>
          <a:spcPct val="93000"/>
        </a:lnSpc>
        <a:spcBef>
          <a:spcPct val="0"/>
        </a:spcBef>
        <a:spcAft>
          <a:spcPts val="850"/>
        </a:spcAft>
        <a:buClr>
          <a:srgbClr val="000000"/>
        </a:buClr>
        <a:buSzPct val="100000"/>
        <a:buFont typeface="Times New Roman" pitchFamily="18" charset="0"/>
        <a:defRPr sz="2600">
          <a:solidFill>
            <a:srgbClr val="000000"/>
          </a:solidFill>
          <a:latin typeface="+mn-lt"/>
          <a:ea typeface="+mn-ea"/>
          <a:cs typeface="+mn-cs"/>
        </a:defRPr>
      </a:lvl3pPr>
      <a:lvl4pPr marL="1598873" indent="-228411" algn="l" defTabSz="448890" rtl="0" eaLnBrk="0" fontAlgn="base" hangingPunct="0">
        <a:lnSpc>
          <a:spcPct val="93000"/>
        </a:lnSpc>
        <a:spcBef>
          <a:spcPct val="0"/>
        </a:spcBef>
        <a:spcAft>
          <a:spcPts val="575"/>
        </a:spcAft>
        <a:buClr>
          <a:srgbClr val="000000"/>
        </a:buClr>
        <a:buSzPct val="100000"/>
        <a:buFont typeface="Times New Roman" pitchFamily="18" charset="0"/>
        <a:defRPr sz="2600">
          <a:solidFill>
            <a:srgbClr val="000000"/>
          </a:solidFill>
          <a:latin typeface="+mn-lt"/>
          <a:ea typeface="+mn-ea"/>
          <a:cs typeface="+mn-cs"/>
        </a:defRPr>
      </a:lvl4pPr>
      <a:lvl5pPr marL="2055694" indent="-228411" algn="l" defTabSz="448890" rtl="0" eaLnBrk="0" fontAlgn="base" hangingPunct="0">
        <a:lnSpc>
          <a:spcPct val="93000"/>
        </a:lnSpc>
        <a:spcBef>
          <a:spcPct val="0"/>
        </a:spcBef>
        <a:spcAft>
          <a:spcPts val="288"/>
        </a:spcAft>
        <a:buClr>
          <a:srgbClr val="000000"/>
        </a:buClr>
        <a:buSzPct val="100000"/>
        <a:buFont typeface="Times New Roman" pitchFamily="18" charset="0"/>
        <a:defRPr sz="2600">
          <a:solidFill>
            <a:srgbClr val="000000"/>
          </a:solidFill>
          <a:latin typeface="+mn-lt"/>
          <a:ea typeface="+mn-ea"/>
          <a:cs typeface="+mn-cs"/>
        </a:defRPr>
      </a:lvl5pPr>
      <a:lvl6pPr marL="2512516" indent="-228411" algn="l" defTabSz="448890" rtl="0" eaLnBrk="0" fontAlgn="base" hangingPunct="0">
        <a:lnSpc>
          <a:spcPct val="93000"/>
        </a:lnSpc>
        <a:spcBef>
          <a:spcPct val="0"/>
        </a:spcBef>
        <a:spcAft>
          <a:spcPts val="288"/>
        </a:spcAft>
        <a:buClr>
          <a:srgbClr val="000000"/>
        </a:buClr>
        <a:buSzPct val="100000"/>
        <a:buFont typeface="Times New Roman" pitchFamily="18" charset="0"/>
        <a:defRPr sz="2600">
          <a:solidFill>
            <a:srgbClr val="000000"/>
          </a:solidFill>
          <a:latin typeface="+mn-lt"/>
          <a:ea typeface="+mn-ea"/>
          <a:cs typeface="+mn-cs"/>
        </a:defRPr>
      </a:lvl6pPr>
      <a:lvl7pPr marL="2969336" indent="-228411" algn="l" defTabSz="448890" rtl="0" eaLnBrk="0" fontAlgn="base" hangingPunct="0">
        <a:lnSpc>
          <a:spcPct val="93000"/>
        </a:lnSpc>
        <a:spcBef>
          <a:spcPct val="0"/>
        </a:spcBef>
        <a:spcAft>
          <a:spcPts val="288"/>
        </a:spcAft>
        <a:buClr>
          <a:srgbClr val="000000"/>
        </a:buClr>
        <a:buSzPct val="100000"/>
        <a:buFont typeface="Times New Roman" pitchFamily="18" charset="0"/>
        <a:defRPr sz="2600">
          <a:solidFill>
            <a:srgbClr val="000000"/>
          </a:solidFill>
          <a:latin typeface="+mn-lt"/>
          <a:ea typeface="+mn-ea"/>
          <a:cs typeface="+mn-cs"/>
        </a:defRPr>
      </a:lvl7pPr>
      <a:lvl8pPr marL="3426160" indent="-228411" algn="l" defTabSz="448890" rtl="0" eaLnBrk="0" fontAlgn="base" hangingPunct="0">
        <a:lnSpc>
          <a:spcPct val="93000"/>
        </a:lnSpc>
        <a:spcBef>
          <a:spcPct val="0"/>
        </a:spcBef>
        <a:spcAft>
          <a:spcPts val="288"/>
        </a:spcAft>
        <a:buClr>
          <a:srgbClr val="000000"/>
        </a:buClr>
        <a:buSzPct val="100000"/>
        <a:buFont typeface="Times New Roman" pitchFamily="18" charset="0"/>
        <a:defRPr sz="2600">
          <a:solidFill>
            <a:srgbClr val="000000"/>
          </a:solidFill>
          <a:latin typeface="+mn-lt"/>
          <a:ea typeface="+mn-ea"/>
          <a:cs typeface="+mn-cs"/>
        </a:defRPr>
      </a:lvl8pPr>
      <a:lvl9pPr marL="3882979" indent="-228411" algn="l" defTabSz="448890" rtl="0" eaLnBrk="0" fontAlgn="base" hangingPunct="0">
        <a:lnSpc>
          <a:spcPct val="93000"/>
        </a:lnSpc>
        <a:spcBef>
          <a:spcPct val="0"/>
        </a:spcBef>
        <a:spcAft>
          <a:spcPts val="288"/>
        </a:spcAft>
        <a:buClr>
          <a:srgbClr val="000000"/>
        </a:buClr>
        <a:buSzPct val="100000"/>
        <a:buFont typeface="Times New Roman" pitchFamily="18" charset="0"/>
        <a:defRPr sz="2600">
          <a:solidFill>
            <a:srgbClr val="000000"/>
          </a:solidFill>
          <a:latin typeface="+mn-lt"/>
          <a:ea typeface="+mn-ea"/>
          <a:cs typeface="+mn-cs"/>
        </a:defRPr>
      </a:lvl9pPr>
    </p:bodyStyle>
    <p:otherStyle>
      <a:defPPr>
        <a:defRPr lang="ru-RU"/>
      </a:defPPr>
      <a:lvl1pPr marL="0" algn="l" defTabSz="913641" rtl="0" eaLnBrk="1" latinLnBrk="0" hangingPunct="1">
        <a:defRPr sz="1800" kern="1200">
          <a:solidFill>
            <a:schemeClr val="tx1"/>
          </a:solidFill>
          <a:latin typeface="+mn-lt"/>
          <a:ea typeface="+mn-ea"/>
          <a:cs typeface="+mn-cs"/>
        </a:defRPr>
      </a:lvl1pPr>
      <a:lvl2pPr marL="456821" algn="l" defTabSz="913641" rtl="0" eaLnBrk="1" latinLnBrk="0" hangingPunct="1">
        <a:defRPr sz="1800" kern="1200">
          <a:solidFill>
            <a:schemeClr val="tx1"/>
          </a:solidFill>
          <a:latin typeface="+mn-lt"/>
          <a:ea typeface="+mn-ea"/>
          <a:cs typeface="+mn-cs"/>
        </a:defRPr>
      </a:lvl2pPr>
      <a:lvl3pPr marL="913641" algn="l" defTabSz="913641" rtl="0" eaLnBrk="1" latinLnBrk="0" hangingPunct="1">
        <a:defRPr sz="1800" kern="1200">
          <a:solidFill>
            <a:schemeClr val="tx1"/>
          </a:solidFill>
          <a:latin typeface="+mn-lt"/>
          <a:ea typeface="+mn-ea"/>
          <a:cs typeface="+mn-cs"/>
        </a:defRPr>
      </a:lvl3pPr>
      <a:lvl4pPr marL="1370462" algn="l" defTabSz="913641" rtl="0" eaLnBrk="1" latinLnBrk="0" hangingPunct="1">
        <a:defRPr sz="1800" kern="1200">
          <a:solidFill>
            <a:schemeClr val="tx1"/>
          </a:solidFill>
          <a:latin typeface="+mn-lt"/>
          <a:ea typeface="+mn-ea"/>
          <a:cs typeface="+mn-cs"/>
        </a:defRPr>
      </a:lvl4pPr>
      <a:lvl5pPr marL="1827283" algn="l" defTabSz="913641" rtl="0" eaLnBrk="1" latinLnBrk="0" hangingPunct="1">
        <a:defRPr sz="1800" kern="1200">
          <a:solidFill>
            <a:schemeClr val="tx1"/>
          </a:solidFill>
          <a:latin typeface="+mn-lt"/>
          <a:ea typeface="+mn-ea"/>
          <a:cs typeface="+mn-cs"/>
        </a:defRPr>
      </a:lvl5pPr>
      <a:lvl6pPr marL="2284104" algn="l" defTabSz="913641" rtl="0" eaLnBrk="1" latinLnBrk="0" hangingPunct="1">
        <a:defRPr sz="1800" kern="1200">
          <a:solidFill>
            <a:schemeClr val="tx1"/>
          </a:solidFill>
          <a:latin typeface="+mn-lt"/>
          <a:ea typeface="+mn-ea"/>
          <a:cs typeface="+mn-cs"/>
        </a:defRPr>
      </a:lvl6pPr>
      <a:lvl7pPr marL="2740926" algn="l" defTabSz="913641" rtl="0" eaLnBrk="1" latinLnBrk="0" hangingPunct="1">
        <a:defRPr sz="1800" kern="1200">
          <a:solidFill>
            <a:schemeClr val="tx1"/>
          </a:solidFill>
          <a:latin typeface="+mn-lt"/>
          <a:ea typeface="+mn-ea"/>
          <a:cs typeface="+mn-cs"/>
        </a:defRPr>
      </a:lvl7pPr>
      <a:lvl8pPr marL="3197747" algn="l" defTabSz="913641" rtl="0" eaLnBrk="1" latinLnBrk="0" hangingPunct="1">
        <a:defRPr sz="1800" kern="1200">
          <a:solidFill>
            <a:schemeClr val="tx1"/>
          </a:solidFill>
          <a:latin typeface="+mn-lt"/>
          <a:ea typeface="+mn-ea"/>
          <a:cs typeface="+mn-cs"/>
        </a:defRPr>
      </a:lvl8pPr>
      <a:lvl9pPr marL="3654568" algn="l" defTabSz="913641"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4031" y="302737"/>
            <a:ext cx="9072563" cy="1259946"/>
          </a:xfrm>
          <a:prstGeom prst="rect">
            <a:avLst/>
          </a:prstGeom>
        </p:spPr>
        <p:txBody>
          <a:bodyPr vert="horz" lIns="100783" tIns="50392" rIns="100783" bIns="50392" rtlCol="0" anchor="ctr">
            <a:normAutofit/>
          </a:bodyPr>
          <a:lstStyle/>
          <a:p>
            <a:r>
              <a:rPr lang="ru-RU"/>
              <a:t>Образец заголовка</a:t>
            </a:r>
          </a:p>
        </p:txBody>
      </p:sp>
      <p:sp>
        <p:nvSpPr>
          <p:cNvPr id="3" name="Текст 2"/>
          <p:cNvSpPr>
            <a:spLocks noGrp="1"/>
          </p:cNvSpPr>
          <p:nvPr>
            <p:ph type="body" idx="1"/>
          </p:nvPr>
        </p:nvSpPr>
        <p:spPr>
          <a:xfrm>
            <a:off x="504031" y="1763926"/>
            <a:ext cx="9072563" cy="4989036"/>
          </a:xfrm>
          <a:prstGeom prst="rect">
            <a:avLst/>
          </a:prstGeom>
        </p:spPr>
        <p:txBody>
          <a:bodyPr vert="horz" lIns="100783" tIns="50392" rIns="100783" bIns="50392"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504031" y="7006700"/>
            <a:ext cx="2352146" cy="402483"/>
          </a:xfrm>
          <a:prstGeom prst="rect">
            <a:avLst/>
          </a:prstGeom>
        </p:spPr>
        <p:txBody>
          <a:bodyPr vert="horz" lIns="100783" tIns="50392" rIns="100783" bIns="50392" rtlCol="0" anchor="ctr"/>
          <a:lstStyle>
            <a:lvl1pPr algn="l">
              <a:defRPr sz="1300">
                <a:solidFill>
                  <a:schemeClr val="tx1">
                    <a:tint val="75000"/>
                  </a:schemeClr>
                </a:solidFill>
              </a:defRPr>
            </a:lvl1pPr>
          </a:lstStyle>
          <a:p>
            <a:fld id="{CAF4AC7B-476F-476F-89D9-EE0C711E7787}" type="datetimeFigureOut">
              <a:rPr lang="ru-RU" smtClean="0"/>
              <a:t>22.03.2020</a:t>
            </a:fld>
            <a:endParaRPr lang="ru-RU"/>
          </a:p>
        </p:txBody>
      </p:sp>
      <p:sp>
        <p:nvSpPr>
          <p:cNvPr id="5" name="Нижний колонтитул 4"/>
          <p:cNvSpPr>
            <a:spLocks noGrp="1"/>
          </p:cNvSpPr>
          <p:nvPr>
            <p:ph type="ftr" sz="quarter" idx="3"/>
          </p:nvPr>
        </p:nvSpPr>
        <p:spPr>
          <a:xfrm>
            <a:off x="3444214" y="7006700"/>
            <a:ext cx="3192198" cy="402483"/>
          </a:xfrm>
          <a:prstGeom prst="rect">
            <a:avLst/>
          </a:prstGeom>
        </p:spPr>
        <p:txBody>
          <a:bodyPr vert="horz" lIns="100783" tIns="50392" rIns="100783" bIns="50392" rtlCol="0" anchor="ctr"/>
          <a:lstStyle>
            <a:lvl1pPr algn="ctr">
              <a:defRPr sz="13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7224448" y="7006700"/>
            <a:ext cx="2352146" cy="402483"/>
          </a:xfrm>
          <a:prstGeom prst="rect">
            <a:avLst/>
          </a:prstGeom>
        </p:spPr>
        <p:txBody>
          <a:bodyPr vert="horz" lIns="100783" tIns="50392" rIns="100783" bIns="50392" rtlCol="0" anchor="ctr"/>
          <a:lstStyle>
            <a:lvl1pPr algn="r">
              <a:defRPr sz="1300">
                <a:solidFill>
                  <a:schemeClr val="tx1">
                    <a:tint val="75000"/>
                  </a:schemeClr>
                </a:solidFill>
              </a:defRPr>
            </a:lvl1pPr>
          </a:lstStyle>
          <a:p>
            <a:pPr>
              <a:defRPr/>
            </a:pPr>
            <a:fld id="{F4EB080A-B5F3-420C-A6B4-3A27F0A6F007}" type="slidenum">
              <a:rPr lang="ru-RU" altLang="ru-RU" smtClean="0"/>
              <a:pPr>
                <a:defRPr/>
              </a:pPr>
              <a:t>‹#›</a:t>
            </a:fld>
            <a:endParaRPr lang="ru-RU" altLang="ru-RU"/>
          </a:p>
        </p:txBody>
      </p:sp>
    </p:spTree>
    <p:extLst>
      <p:ext uri="{BB962C8B-B14F-4D97-AF65-F5344CB8AC3E}">
        <p14:creationId xmlns:p14="http://schemas.microsoft.com/office/powerpoint/2010/main" val="1016401222"/>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1007838" rtl="0" eaLnBrk="1" latinLnBrk="0" hangingPunct="1">
        <a:spcBef>
          <a:spcPct val="0"/>
        </a:spcBef>
        <a:buNone/>
        <a:defRPr sz="4900" kern="1200">
          <a:solidFill>
            <a:schemeClr val="tx1"/>
          </a:solidFill>
          <a:latin typeface="+mj-lt"/>
          <a:ea typeface="+mj-ea"/>
          <a:cs typeface="+mj-cs"/>
        </a:defRPr>
      </a:lvl1pPr>
    </p:titleStyle>
    <p:bodyStyle>
      <a:lvl1pPr marL="377940" indent="-377940" algn="l" defTabSz="1007838" rtl="0" eaLnBrk="1" latinLnBrk="0" hangingPunct="1">
        <a:spcBef>
          <a:spcPct val="20000"/>
        </a:spcBef>
        <a:buFont typeface="Arial" panose="020B0604020202020204" pitchFamily="34" charset="0"/>
        <a:buChar char="•"/>
        <a:defRPr sz="3500" kern="1200">
          <a:solidFill>
            <a:schemeClr val="tx1"/>
          </a:solidFill>
          <a:latin typeface="+mn-lt"/>
          <a:ea typeface="+mn-ea"/>
          <a:cs typeface="+mn-cs"/>
        </a:defRPr>
      </a:lvl1pPr>
      <a:lvl2pPr marL="818869" indent="-314949" algn="l" defTabSz="1007838" rtl="0" eaLnBrk="1" latinLnBrk="0" hangingPunct="1">
        <a:spcBef>
          <a:spcPct val="20000"/>
        </a:spcBef>
        <a:buFont typeface="Arial" panose="020B0604020202020204" pitchFamily="34" charset="0"/>
        <a:buChar char="–"/>
        <a:defRPr sz="3100" kern="1200">
          <a:solidFill>
            <a:schemeClr val="tx1"/>
          </a:solidFill>
          <a:latin typeface="+mn-lt"/>
          <a:ea typeface="+mn-ea"/>
          <a:cs typeface="+mn-cs"/>
        </a:defRPr>
      </a:lvl2pPr>
      <a:lvl3pPr marL="1259799" indent="-251960" algn="l" defTabSz="1007838"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3pPr>
      <a:lvl4pPr marL="1763717" indent="-251960" algn="l" defTabSz="1007838"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4pPr>
      <a:lvl5pPr marL="2267637" indent="-251960" algn="l" defTabSz="1007838"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5pPr>
      <a:lvl6pPr marL="2771557" indent="-251960" algn="l" defTabSz="1007838"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6pPr>
      <a:lvl7pPr marL="3275476" indent="-251960" algn="l" defTabSz="1007838"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7pPr>
      <a:lvl8pPr marL="3779395" indent="-251960" algn="l" defTabSz="1007838"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8pPr>
      <a:lvl9pPr marL="4283314" indent="-251960" algn="l" defTabSz="1007838"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9pPr>
    </p:bodyStyle>
    <p:otherStyle>
      <a:defPPr>
        <a:defRPr lang="ru-RU"/>
      </a:defPPr>
      <a:lvl1pPr marL="0" algn="l" defTabSz="1007838" rtl="0" eaLnBrk="1" latinLnBrk="0" hangingPunct="1">
        <a:defRPr sz="2000" kern="1200">
          <a:solidFill>
            <a:schemeClr val="tx1"/>
          </a:solidFill>
          <a:latin typeface="+mn-lt"/>
          <a:ea typeface="+mn-ea"/>
          <a:cs typeface="+mn-cs"/>
        </a:defRPr>
      </a:lvl1pPr>
      <a:lvl2pPr marL="503920" algn="l" defTabSz="1007838" rtl="0" eaLnBrk="1" latinLnBrk="0" hangingPunct="1">
        <a:defRPr sz="2000" kern="1200">
          <a:solidFill>
            <a:schemeClr val="tx1"/>
          </a:solidFill>
          <a:latin typeface="+mn-lt"/>
          <a:ea typeface="+mn-ea"/>
          <a:cs typeface="+mn-cs"/>
        </a:defRPr>
      </a:lvl2pPr>
      <a:lvl3pPr marL="1007838" algn="l" defTabSz="1007838" rtl="0" eaLnBrk="1" latinLnBrk="0" hangingPunct="1">
        <a:defRPr sz="2000" kern="1200">
          <a:solidFill>
            <a:schemeClr val="tx1"/>
          </a:solidFill>
          <a:latin typeface="+mn-lt"/>
          <a:ea typeface="+mn-ea"/>
          <a:cs typeface="+mn-cs"/>
        </a:defRPr>
      </a:lvl3pPr>
      <a:lvl4pPr marL="1511758" algn="l" defTabSz="1007838" rtl="0" eaLnBrk="1" latinLnBrk="0" hangingPunct="1">
        <a:defRPr sz="2000" kern="1200">
          <a:solidFill>
            <a:schemeClr val="tx1"/>
          </a:solidFill>
          <a:latin typeface="+mn-lt"/>
          <a:ea typeface="+mn-ea"/>
          <a:cs typeface="+mn-cs"/>
        </a:defRPr>
      </a:lvl4pPr>
      <a:lvl5pPr marL="2015677" algn="l" defTabSz="1007838" rtl="0" eaLnBrk="1" latinLnBrk="0" hangingPunct="1">
        <a:defRPr sz="2000" kern="1200">
          <a:solidFill>
            <a:schemeClr val="tx1"/>
          </a:solidFill>
          <a:latin typeface="+mn-lt"/>
          <a:ea typeface="+mn-ea"/>
          <a:cs typeface="+mn-cs"/>
        </a:defRPr>
      </a:lvl5pPr>
      <a:lvl6pPr marL="2519597" algn="l" defTabSz="1007838" rtl="0" eaLnBrk="1" latinLnBrk="0" hangingPunct="1">
        <a:defRPr sz="2000" kern="1200">
          <a:solidFill>
            <a:schemeClr val="tx1"/>
          </a:solidFill>
          <a:latin typeface="+mn-lt"/>
          <a:ea typeface="+mn-ea"/>
          <a:cs typeface="+mn-cs"/>
        </a:defRPr>
      </a:lvl6pPr>
      <a:lvl7pPr marL="3023515" algn="l" defTabSz="1007838" rtl="0" eaLnBrk="1" latinLnBrk="0" hangingPunct="1">
        <a:defRPr sz="2000" kern="1200">
          <a:solidFill>
            <a:schemeClr val="tx1"/>
          </a:solidFill>
          <a:latin typeface="+mn-lt"/>
          <a:ea typeface="+mn-ea"/>
          <a:cs typeface="+mn-cs"/>
        </a:defRPr>
      </a:lvl7pPr>
      <a:lvl8pPr marL="3527435" algn="l" defTabSz="1007838" rtl="0" eaLnBrk="1" latinLnBrk="0" hangingPunct="1">
        <a:defRPr sz="2000" kern="1200">
          <a:solidFill>
            <a:schemeClr val="tx1"/>
          </a:solidFill>
          <a:latin typeface="+mn-lt"/>
          <a:ea typeface="+mn-ea"/>
          <a:cs typeface="+mn-cs"/>
        </a:defRPr>
      </a:lvl8pPr>
      <a:lvl9pPr marL="4031354" algn="l" defTabSz="1007838"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notesSlide" Target="../notesSlides/notesSlide10.xml"/><Relationship Id="rId1" Type="http://schemas.openxmlformats.org/officeDocument/2006/relationships/slideLayout" Target="../slideLayouts/slideLayout18.xml"/><Relationship Id="rId4" Type="http://schemas.openxmlformats.org/officeDocument/2006/relationships/image" Target="../media/image24.wmf"/></Relationships>
</file>

<file path=ppt/slides/_rels/slide11.xml.rels><?xml version="1.0" encoding="UTF-8" standalone="yes"?>
<Relationships xmlns="http://schemas.openxmlformats.org/package/2006/relationships"><Relationship Id="rId3" Type="http://schemas.openxmlformats.org/officeDocument/2006/relationships/image" Target="../media/image25.wmf"/><Relationship Id="rId7" Type="http://schemas.openxmlformats.org/officeDocument/2006/relationships/image" Target="../media/image29.wmf"/><Relationship Id="rId2" Type="http://schemas.openxmlformats.org/officeDocument/2006/relationships/notesSlide" Target="../notesSlides/notesSlide11.xml"/><Relationship Id="rId1" Type="http://schemas.openxmlformats.org/officeDocument/2006/relationships/slideLayout" Target="../slideLayouts/slideLayout18.xml"/><Relationship Id="rId6" Type="http://schemas.openxmlformats.org/officeDocument/2006/relationships/image" Target="../media/image28.wmf"/><Relationship Id="rId5" Type="http://schemas.openxmlformats.org/officeDocument/2006/relationships/image" Target="../media/image27.wmf"/><Relationship Id="rId4" Type="http://schemas.openxmlformats.org/officeDocument/2006/relationships/image" Target="../media/image26.wmf"/></Relationships>
</file>

<file path=ppt/slides/_rels/slide12.xml.rels><?xml version="1.0" encoding="UTF-8" standalone="yes"?>
<Relationships xmlns="http://schemas.openxmlformats.org/package/2006/relationships"><Relationship Id="rId8" Type="http://schemas.openxmlformats.org/officeDocument/2006/relationships/image" Target="../media/image35.wmf"/><Relationship Id="rId3" Type="http://schemas.openxmlformats.org/officeDocument/2006/relationships/image" Target="../media/image30.wmf"/><Relationship Id="rId7" Type="http://schemas.openxmlformats.org/officeDocument/2006/relationships/image" Target="../media/image34.wmf"/><Relationship Id="rId2" Type="http://schemas.openxmlformats.org/officeDocument/2006/relationships/notesSlide" Target="../notesSlides/notesSlide12.xml"/><Relationship Id="rId1" Type="http://schemas.openxmlformats.org/officeDocument/2006/relationships/slideLayout" Target="../slideLayouts/slideLayout18.xml"/><Relationship Id="rId6" Type="http://schemas.openxmlformats.org/officeDocument/2006/relationships/image" Target="../media/image33.wmf"/><Relationship Id="rId11" Type="http://schemas.openxmlformats.org/officeDocument/2006/relationships/image" Target="../media/image38.wmf"/><Relationship Id="rId5" Type="http://schemas.openxmlformats.org/officeDocument/2006/relationships/image" Target="../media/image32.wmf"/><Relationship Id="rId10" Type="http://schemas.openxmlformats.org/officeDocument/2006/relationships/image" Target="../media/image37.wmf"/><Relationship Id="rId4" Type="http://schemas.openxmlformats.org/officeDocument/2006/relationships/image" Target="../media/image31.wmf"/><Relationship Id="rId9" Type="http://schemas.openxmlformats.org/officeDocument/2006/relationships/image" Target="../media/image36.wmf"/></Relationships>
</file>

<file path=ppt/slides/_rels/slide13.xml.rels><?xml version="1.0" encoding="UTF-8" standalone="yes"?>
<Relationships xmlns="http://schemas.openxmlformats.org/package/2006/relationships"><Relationship Id="rId3" Type="http://schemas.openxmlformats.org/officeDocument/2006/relationships/image" Target="../media/image39.wmf"/><Relationship Id="rId2" Type="http://schemas.openxmlformats.org/officeDocument/2006/relationships/notesSlide" Target="../notesSlides/notesSlide13.xml"/><Relationship Id="rId1" Type="http://schemas.openxmlformats.org/officeDocument/2006/relationships/slideLayout" Target="../slideLayouts/slideLayout18.xml"/><Relationship Id="rId6" Type="http://schemas.openxmlformats.org/officeDocument/2006/relationships/image" Target="../media/image42.wmf"/><Relationship Id="rId5" Type="http://schemas.openxmlformats.org/officeDocument/2006/relationships/image" Target="../media/image41.wmf"/><Relationship Id="rId4" Type="http://schemas.openxmlformats.org/officeDocument/2006/relationships/image" Target="../media/image40.wmf"/></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8.xml"/><Relationship Id="rId1" Type="http://schemas.openxmlformats.org/officeDocument/2006/relationships/vmlDrawing" Target="../drawings/vmlDrawing2.vml"/><Relationship Id="rId6" Type="http://schemas.openxmlformats.org/officeDocument/2006/relationships/image" Target="../media/image43.emf"/><Relationship Id="rId5" Type="http://schemas.openxmlformats.org/officeDocument/2006/relationships/oleObject" Target="../embeddings/oleObject4.bin"/><Relationship Id="rId4" Type="http://schemas.openxmlformats.org/officeDocument/2006/relationships/image" Target="../media/image44.wmf"/></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8.xml"/><Relationship Id="rId1" Type="http://schemas.openxmlformats.org/officeDocument/2006/relationships/vmlDrawing" Target="../drawings/vmlDrawing3.vml"/><Relationship Id="rId6" Type="http://schemas.openxmlformats.org/officeDocument/2006/relationships/image" Target="../media/image45.wmf"/><Relationship Id="rId5" Type="http://schemas.openxmlformats.org/officeDocument/2006/relationships/oleObject" Target="../embeddings/oleObject5.bin"/><Relationship Id="rId4" Type="http://schemas.openxmlformats.org/officeDocument/2006/relationships/image" Target="../media/image46.emf"/></Relationships>
</file>

<file path=ppt/slides/_rels/slide16.xml.rels><?xml version="1.0" encoding="UTF-8" standalone="yes"?>
<Relationships xmlns="http://schemas.openxmlformats.org/package/2006/relationships"><Relationship Id="rId3" Type="http://schemas.openxmlformats.org/officeDocument/2006/relationships/image" Target="../media/image47.emf"/><Relationship Id="rId2" Type="http://schemas.openxmlformats.org/officeDocument/2006/relationships/notesSlide" Target="../notesSlides/notesSlide16.xml"/><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18.xml"/><Relationship Id="rId1" Type="http://schemas.openxmlformats.org/officeDocument/2006/relationships/vmlDrawing" Target="../drawings/vmlDrawing4.vml"/><Relationship Id="rId5" Type="http://schemas.openxmlformats.org/officeDocument/2006/relationships/image" Target="../media/image48.wmf"/><Relationship Id="rId4" Type="http://schemas.openxmlformats.org/officeDocument/2006/relationships/oleObject" Target="../embeddings/oleObject6.bin"/></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8.bin"/><Relationship Id="rId13" Type="http://schemas.openxmlformats.org/officeDocument/2006/relationships/image" Target="../media/image52.wmf"/><Relationship Id="rId3" Type="http://schemas.openxmlformats.org/officeDocument/2006/relationships/notesSlide" Target="../notesSlides/notesSlide18.xml"/><Relationship Id="rId7" Type="http://schemas.openxmlformats.org/officeDocument/2006/relationships/image" Target="../media/image49.wmf"/><Relationship Id="rId12" Type="http://schemas.openxmlformats.org/officeDocument/2006/relationships/oleObject" Target="../embeddings/oleObject10.bin"/><Relationship Id="rId2" Type="http://schemas.openxmlformats.org/officeDocument/2006/relationships/slideLayout" Target="../slideLayouts/slideLayout18.xml"/><Relationship Id="rId1" Type="http://schemas.openxmlformats.org/officeDocument/2006/relationships/vmlDrawing" Target="../drawings/vmlDrawing5.vml"/><Relationship Id="rId6" Type="http://schemas.openxmlformats.org/officeDocument/2006/relationships/oleObject" Target="../embeddings/oleObject7.bin"/><Relationship Id="rId11" Type="http://schemas.openxmlformats.org/officeDocument/2006/relationships/image" Target="../media/image51.wmf"/><Relationship Id="rId5" Type="http://schemas.openxmlformats.org/officeDocument/2006/relationships/image" Target="../media/image54.emf"/><Relationship Id="rId10" Type="http://schemas.openxmlformats.org/officeDocument/2006/relationships/oleObject" Target="../embeddings/oleObject9.bin"/><Relationship Id="rId4" Type="http://schemas.openxmlformats.org/officeDocument/2006/relationships/image" Target="../media/image53.emf"/><Relationship Id="rId9" Type="http://schemas.openxmlformats.org/officeDocument/2006/relationships/image" Target="../media/image50.wmf"/></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13.bin"/><Relationship Id="rId13" Type="http://schemas.openxmlformats.org/officeDocument/2006/relationships/image" Target="../media/image59.wmf"/><Relationship Id="rId18" Type="http://schemas.openxmlformats.org/officeDocument/2006/relationships/oleObject" Target="../embeddings/oleObject18.bin"/><Relationship Id="rId3" Type="http://schemas.openxmlformats.org/officeDocument/2006/relationships/notesSlide" Target="../notesSlides/notesSlide19.xml"/><Relationship Id="rId7" Type="http://schemas.openxmlformats.org/officeDocument/2006/relationships/image" Target="../media/image56.wmf"/><Relationship Id="rId12" Type="http://schemas.openxmlformats.org/officeDocument/2006/relationships/oleObject" Target="../embeddings/oleObject15.bin"/><Relationship Id="rId17" Type="http://schemas.openxmlformats.org/officeDocument/2006/relationships/image" Target="../media/image61.wmf"/><Relationship Id="rId2" Type="http://schemas.openxmlformats.org/officeDocument/2006/relationships/slideLayout" Target="../slideLayouts/slideLayout18.xml"/><Relationship Id="rId16" Type="http://schemas.openxmlformats.org/officeDocument/2006/relationships/oleObject" Target="../embeddings/oleObject17.bin"/><Relationship Id="rId1" Type="http://schemas.openxmlformats.org/officeDocument/2006/relationships/vmlDrawing" Target="../drawings/vmlDrawing6.vml"/><Relationship Id="rId6" Type="http://schemas.openxmlformats.org/officeDocument/2006/relationships/oleObject" Target="../embeddings/oleObject12.bin"/><Relationship Id="rId11" Type="http://schemas.openxmlformats.org/officeDocument/2006/relationships/image" Target="../media/image58.wmf"/><Relationship Id="rId5" Type="http://schemas.openxmlformats.org/officeDocument/2006/relationships/image" Target="../media/image55.wmf"/><Relationship Id="rId15" Type="http://schemas.openxmlformats.org/officeDocument/2006/relationships/image" Target="../media/image60.wmf"/><Relationship Id="rId10" Type="http://schemas.openxmlformats.org/officeDocument/2006/relationships/oleObject" Target="../embeddings/oleObject14.bin"/><Relationship Id="rId19" Type="http://schemas.openxmlformats.org/officeDocument/2006/relationships/image" Target="../media/image62.wmf"/><Relationship Id="rId4" Type="http://schemas.openxmlformats.org/officeDocument/2006/relationships/oleObject" Target="../embeddings/oleObject11.bin"/><Relationship Id="rId9" Type="http://schemas.openxmlformats.org/officeDocument/2006/relationships/image" Target="../media/image57.wmf"/><Relationship Id="rId14" Type="http://schemas.openxmlformats.org/officeDocument/2006/relationships/oleObject" Target="../embeddings/oleObject16.bin"/></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21.bin"/><Relationship Id="rId13" Type="http://schemas.openxmlformats.org/officeDocument/2006/relationships/image" Target="../media/image67.wmf"/><Relationship Id="rId3" Type="http://schemas.openxmlformats.org/officeDocument/2006/relationships/notesSlide" Target="../notesSlides/notesSlide20.xml"/><Relationship Id="rId7" Type="http://schemas.openxmlformats.org/officeDocument/2006/relationships/image" Target="../media/image64.wmf"/><Relationship Id="rId12" Type="http://schemas.openxmlformats.org/officeDocument/2006/relationships/oleObject" Target="../embeddings/oleObject23.bin"/><Relationship Id="rId2" Type="http://schemas.openxmlformats.org/officeDocument/2006/relationships/slideLayout" Target="../slideLayouts/slideLayout18.xml"/><Relationship Id="rId1" Type="http://schemas.openxmlformats.org/officeDocument/2006/relationships/vmlDrawing" Target="../drawings/vmlDrawing7.vml"/><Relationship Id="rId6" Type="http://schemas.openxmlformats.org/officeDocument/2006/relationships/oleObject" Target="../embeddings/oleObject20.bin"/><Relationship Id="rId11" Type="http://schemas.openxmlformats.org/officeDocument/2006/relationships/image" Target="../media/image66.wmf"/><Relationship Id="rId5" Type="http://schemas.openxmlformats.org/officeDocument/2006/relationships/image" Target="../media/image63.wmf"/><Relationship Id="rId10" Type="http://schemas.openxmlformats.org/officeDocument/2006/relationships/oleObject" Target="../embeddings/oleObject22.bin"/><Relationship Id="rId4" Type="http://schemas.openxmlformats.org/officeDocument/2006/relationships/oleObject" Target="../embeddings/oleObject19.bin"/><Relationship Id="rId9" Type="http://schemas.openxmlformats.org/officeDocument/2006/relationships/image" Target="../media/image65.wmf"/></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18.xml"/><Relationship Id="rId1" Type="http://schemas.openxmlformats.org/officeDocument/2006/relationships/vmlDrawing" Target="../drawings/vmlDrawing8.vml"/><Relationship Id="rId5" Type="http://schemas.openxmlformats.org/officeDocument/2006/relationships/image" Target="../media/image68.wmf"/><Relationship Id="rId4" Type="http://schemas.openxmlformats.org/officeDocument/2006/relationships/oleObject" Target="../embeddings/oleObject24.bin"/></Relationships>
</file>

<file path=ppt/slides/_rels/slide22.xml.rels><?xml version="1.0" encoding="UTF-8" standalone="yes"?>
<Relationships xmlns="http://schemas.openxmlformats.org/package/2006/relationships"><Relationship Id="rId3" Type="http://schemas.openxmlformats.org/officeDocument/2006/relationships/image" Target="../media/image69.emf"/><Relationship Id="rId2" Type="http://schemas.openxmlformats.org/officeDocument/2006/relationships/notesSlide" Target="../notesSlides/notesSlide22.xml"/><Relationship Id="rId1" Type="http://schemas.openxmlformats.org/officeDocument/2006/relationships/slideLayout" Target="../slideLayouts/slideLayout18.xml"/><Relationship Id="rId4" Type="http://schemas.openxmlformats.org/officeDocument/2006/relationships/image" Target="../media/image70.emf"/></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25.bin"/><Relationship Id="rId13" Type="http://schemas.openxmlformats.org/officeDocument/2006/relationships/image" Target="../media/image73.emf"/><Relationship Id="rId3" Type="http://schemas.openxmlformats.org/officeDocument/2006/relationships/notesSlide" Target="../notesSlides/notesSlide23.xml"/><Relationship Id="rId7" Type="http://schemas.openxmlformats.org/officeDocument/2006/relationships/image" Target="../media/image79.emf"/><Relationship Id="rId12" Type="http://schemas.openxmlformats.org/officeDocument/2006/relationships/oleObject" Target="../embeddings/oleObject27.bin"/><Relationship Id="rId17" Type="http://schemas.openxmlformats.org/officeDocument/2006/relationships/image" Target="../media/image75.emf"/><Relationship Id="rId2" Type="http://schemas.openxmlformats.org/officeDocument/2006/relationships/slideLayout" Target="../slideLayouts/slideLayout18.xml"/><Relationship Id="rId16" Type="http://schemas.openxmlformats.org/officeDocument/2006/relationships/oleObject" Target="../embeddings/oleObject29.bin"/><Relationship Id="rId1" Type="http://schemas.openxmlformats.org/officeDocument/2006/relationships/vmlDrawing" Target="../drawings/vmlDrawing9.vml"/><Relationship Id="rId6" Type="http://schemas.openxmlformats.org/officeDocument/2006/relationships/image" Target="../media/image78.emf"/><Relationship Id="rId11" Type="http://schemas.openxmlformats.org/officeDocument/2006/relationships/image" Target="../media/image72.emf"/><Relationship Id="rId5" Type="http://schemas.openxmlformats.org/officeDocument/2006/relationships/image" Target="../media/image77.emf"/><Relationship Id="rId15" Type="http://schemas.openxmlformats.org/officeDocument/2006/relationships/image" Target="../media/image74.emf"/><Relationship Id="rId10" Type="http://schemas.openxmlformats.org/officeDocument/2006/relationships/oleObject" Target="../embeddings/oleObject26.bin"/><Relationship Id="rId4" Type="http://schemas.openxmlformats.org/officeDocument/2006/relationships/image" Target="../media/image76.emf"/><Relationship Id="rId9" Type="http://schemas.openxmlformats.org/officeDocument/2006/relationships/image" Target="../media/image71.emf"/><Relationship Id="rId14" Type="http://schemas.openxmlformats.org/officeDocument/2006/relationships/oleObject" Target="../embeddings/oleObject28.bin"/></Relationships>
</file>

<file path=ppt/slides/_rels/slide24.xml.rels><?xml version="1.0" encoding="UTF-8" standalone="yes"?>
<Relationships xmlns="http://schemas.openxmlformats.org/package/2006/relationships"><Relationship Id="rId8" Type="http://schemas.openxmlformats.org/officeDocument/2006/relationships/image" Target="../media/image84.emf"/><Relationship Id="rId3" Type="http://schemas.openxmlformats.org/officeDocument/2006/relationships/image" Target="../media/image80.emf"/><Relationship Id="rId7" Type="http://schemas.openxmlformats.org/officeDocument/2006/relationships/image" Target="../media/image83.emf"/><Relationship Id="rId2" Type="http://schemas.openxmlformats.org/officeDocument/2006/relationships/notesSlide" Target="../notesSlides/notesSlide24.xml"/><Relationship Id="rId1" Type="http://schemas.openxmlformats.org/officeDocument/2006/relationships/slideLayout" Target="../slideLayouts/slideLayout18.xml"/><Relationship Id="rId6" Type="http://schemas.openxmlformats.org/officeDocument/2006/relationships/image" Target="../media/image79.emf"/><Relationship Id="rId5" Type="http://schemas.openxmlformats.org/officeDocument/2006/relationships/image" Target="../media/image82.emf"/><Relationship Id="rId4" Type="http://schemas.openxmlformats.org/officeDocument/2006/relationships/image" Target="../media/image81.emf"/></Relationships>
</file>

<file path=ppt/slides/_rels/slide25.xml.rels><?xml version="1.0" encoding="UTF-8" standalone="yes"?>
<Relationships xmlns="http://schemas.openxmlformats.org/package/2006/relationships"><Relationship Id="rId3" Type="http://schemas.openxmlformats.org/officeDocument/2006/relationships/image" Target="../media/image85.emf"/><Relationship Id="rId7" Type="http://schemas.openxmlformats.org/officeDocument/2006/relationships/image" Target="../media/image88.emf"/><Relationship Id="rId2" Type="http://schemas.openxmlformats.org/officeDocument/2006/relationships/notesSlide" Target="../notesSlides/notesSlide25.xml"/><Relationship Id="rId1" Type="http://schemas.openxmlformats.org/officeDocument/2006/relationships/slideLayout" Target="../slideLayouts/slideLayout18.xml"/><Relationship Id="rId6" Type="http://schemas.openxmlformats.org/officeDocument/2006/relationships/image" Target="../media/image81.emf"/><Relationship Id="rId5" Type="http://schemas.openxmlformats.org/officeDocument/2006/relationships/image" Target="../media/image87.emf"/><Relationship Id="rId4" Type="http://schemas.openxmlformats.org/officeDocument/2006/relationships/image" Target="../media/image86.emf"/></Relationships>
</file>

<file path=ppt/slides/_rels/slide26.xml.rels><?xml version="1.0" encoding="UTF-8" standalone="yes"?>
<Relationships xmlns="http://schemas.openxmlformats.org/package/2006/relationships"><Relationship Id="rId8" Type="http://schemas.openxmlformats.org/officeDocument/2006/relationships/image" Target="../media/image89.wmf"/><Relationship Id="rId13" Type="http://schemas.openxmlformats.org/officeDocument/2006/relationships/oleObject" Target="../embeddings/oleObject33.bin"/><Relationship Id="rId3" Type="http://schemas.openxmlformats.org/officeDocument/2006/relationships/notesSlide" Target="../notesSlides/notesSlide26.xml"/><Relationship Id="rId7" Type="http://schemas.openxmlformats.org/officeDocument/2006/relationships/oleObject" Target="../embeddings/oleObject30.bin"/><Relationship Id="rId12" Type="http://schemas.openxmlformats.org/officeDocument/2006/relationships/image" Target="../media/image91.wmf"/><Relationship Id="rId2" Type="http://schemas.openxmlformats.org/officeDocument/2006/relationships/slideLayout" Target="../slideLayouts/slideLayout18.xml"/><Relationship Id="rId1" Type="http://schemas.openxmlformats.org/officeDocument/2006/relationships/vmlDrawing" Target="../drawings/vmlDrawing10.vml"/><Relationship Id="rId6" Type="http://schemas.openxmlformats.org/officeDocument/2006/relationships/image" Target="../media/image95.emf"/><Relationship Id="rId11" Type="http://schemas.openxmlformats.org/officeDocument/2006/relationships/oleObject" Target="../embeddings/oleObject32.bin"/><Relationship Id="rId5" Type="http://schemas.openxmlformats.org/officeDocument/2006/relationships/image" Target="../media/image94.emf"/><Relationship Id="rId10" Type="http://schemas.openxmlformats.org/officeDocument/2006/relationships/image" Target="../media/image90.wmf"/><Relationship Id="rId4" Type="http://schemas.openxmlformats.org/officeDocument/2006/relationships/image" Target="../media/image93.emf"/><Relationship Id="rId9" Type="http://schemas.openxmlformats.org/officeDocument/2006/relationships/oleObject" Target="../embeddings/oleObject31.bin"/><Relationship Id="rId14" Type="http://schemas.openxmlformats.org/officeDocument/2006/relationships/image" Target="../media/image92.wmf"/></Relationships>
</file>

<file path=ppt/slides/_rels/slide27.xml.rels><?xml version="1.0" encoding="UTF-8" standalone="yes"?>
<Relationships xmlns="http://schemas.openxmlformats.org/package/2006/relationships"><Relationship Id="rId8" Type="http://schemas.openxmlformats.org/officeDocument/2006/relationships/image" Target="../media/image97.wmf"/><Relationship Id="rId3" Type="http://schemas.openxmlformats.org/officeDocument/2006/relationships/notesSlide" Target="../notesSlides/notesSlide27.xml"/><Relationship Id="rId7" Type="http://schemas.openxmlformats.org/officeDocument/2006/relationships/oleObject" Target="../embeddings/oleObject35.bin"/><Relationship Id="rId12" Type="http://schemas.openxmlformats.org/officeDocument/2006/relationships/image" Target="../media/image99.wmf"/><Relationship Id="rId2" Type="http://schemas.openxmlformats.org/officeDocument/2006/relationships/slideLayout" Target="../slideLayouts/slideLayout18.xml"/><Relationship Id="rId1" Type="http://schemas.openxmlformats.org/officeDocument/2006/relationships/vmlDrawing" Target="../drawings/vmlDrawing11.vml"/><Relationship Id="rId6" Type="http://schemas.openxmlformats.org/officeDocument/2006/relationships/image" Target="../media/image96.wmf"/><Relationship Id="rId11" Type="http://schemas.openxmlformats.org/officeDocument/2006/relationships/oleObject" Target="../embeddings/oleObject37.bin"/><Relationship Id="rId5" Type="http://schemas.openxmlformats.org/officeDocument/2006/relationships/oleObject" Target="../embeddings/oleObject34.bin"/><Relationship Id="rId10" Type="http://schemas.openxmlformats.org/officeDocument/2006/relationships/image" Target="../media/image98.wmf"/><Relationship Id="rId4" Type="http://schemas.openxmlformats.org/officeDocument/2006/relationships/image" Target="../media/image100.emf"/><Relationship Id="rId9" Type="http://schemas.openxmlformats.org/officeDocument/2006/relationships/oleObject" Target="../embeddings/oleObject36.bin"/></Relationships>
</file>

<file path=ppt/slides/_rels/slide28.xml.rels><?xml version="1.0" encoding="UTF-8" standalone="yes"?>
<Relationships xmlns="http://schemas.openxmlformats.org/package/2006/relationships"><Relationship Id="rId13" Type="http://schemas.openxmlformats.org/officeDocument/2006/relationships/image" Target="../media/image107.png"/><Relationship Id="rId18" Type="http://schemas.openxmlformats.org/officeDocument/2006/relationships/oleObject" Target="../embeddings/oleObject40.bin"/><Relationship Id="rId3" Type="http://schemas.openxmlformats.org/officeDocument/2006/relationships/notesSlide" Target="../notesSlides/notesSlide28.xml"/><Relationship Id="rId7" Type="http://schemas.openxmlformats.org/officeDocument/2006/relationships/image" Target="../media/image102.wmf"/><Relationship Id="rId12" Type="http://schemas.openxmlformats.org/officeDocument/2006/relationships/image" Target="../media/image106.png"/><Relationship Id="rId17" Type="http://schemas.openxmlformats.org/officeDocument/2006/relationships/image" Target="../media/image108.emf"/><Relationship Id="rId2" Type="http://schemas.openxmlformats.org/officeDocument/2006/relationships/slideLayout" Target="../slideLayouts/slideLayout18.xml"/><Relationship Id="rId16" Type="http://schemas.openxmlformats.org/officeDocument/2006/relationships/image" Target="../media/image110.png"/><Relationship Id="rId1" Type="http://schemas.openxmlformats.org/officeDocument/2006/relationships/vmlDrawing" Target="../drawings/vmlDrawing12.vml"/><Relationship Id="rId6" Type="http://schemas.openxmlformats.org/officeDocument/2006/relationships/oleObject" Target="../embeddings/oleObject39.bin"/><Relationship Id="rId11" Type="http://schemas.openxmlformats.org/officeDocument/2006/relationships/image" Target="../media/image105.png"/><Relationship Id="rId5" Type="http://schemas.openxmlformats.org/officeDocument/2006/relationships/image" Target="../media/image101.wmf"/><Relationship Id="rId15" Type="http://schemas.openxmlformats.org/officeDocument/2006/relationships/image" Target="../media/image109.png"/><Relationship Id="rId10" Type="http://schemas.openxmlformats.org/officeDocument/2006/relationships/image" Target="../media/image104.png"/><Relationship Id="rId19" Type="http://schemas.openxmlformats.org/officeDocument/2006/relationships/image" Target="../media/image103.wmf"/><Relationship Id="rId4" Type="http://schemas.openxmlformats.org/officeDocument/2006/relationships/oleObject" Target="../embeddings/oleObject38.bin"/><Relationship Id="rId14" Type="http://schemas.openxmlformats.org/officeDocument/2006/relationships/image" Target="../media/image108.png"/></Relationships>
</file>

<file path=ppt/slides/_rels/slide29.xml.rels><?xml version="1.0" encoding="UTF-8" standalone="yes"?>
<Relationships xmlns="http://schemas.openxmlformats.org/package/2006/relationships"><Relationship Id="rId8" Type="http://schemas.openxmlformats.org/officeDocument/2006/relationships/oleObject" Target="../embeddings/oleObject43.bin"/><Relationship Id="rId13" Type="http://schemas.openxmlformats.org/officeDocument/2006/relationships/image" Target="../media/image113.wmf"/><Relationship Id="rId3" Type="http://schemas.openxmlformats.org/officeDocument/2006/relationships/notesSlide" Target="../notesSlides/notesSlide29.xml"/><Relationship Id="rId7" Type="http://schemas.openxmlformats.org/officeDocument/2006/relationships/image" Target="../media/image110.wmf"/><Relationship Id="rId12" Type="http://schemas.openxmlformats.org/officeDocument/2006/relationships/oleObject" Target="../embeddings/oleObject45.bin"/><Relationship Id="rId2" Type="http://schemas.openxmlformats.org/officeDocument/2006/relationships/slideLayout" Target="../slideLayouts/slideLayout18.xml"/><Relationship Id="rId1" Type="http://schemas.openxmlformats.org/officeDocument/2006/relationships/vmlDrawing" Target="../drawings/vmlDrawing13.vml"/><Relationship Id="rId6" Type="http://schemas.openxmlformats.org/officeDocument/2006/relationships/oleObject" Target="../embeddings/oleObject42.bin"/><Relationship Id="rId11" Type="http://schemas.openxmlformats.org/officeDocument/2006/relationships/image" Target="../media/image112.wmf"/><Relationship Id="rId5" Type="http://schemas.openxmlformats.org/officeDocument/2006/relationships/image" Target="../media/image109.wmf"/><Relationship Id="rId15" Type="http://schemas.openxmlformats.org/officeDocument/2006/relationships/image" Target="../media/image114.wmf"/><Relationship Id="rId10" Type="http://schemas.openxmlformats.org/officeDocument/2006/relationships/oleObject" Target="../embeddings/oleObject44.bin"/><Relationship Id="rId4" Type="http://schemas.openxmlformats.org/officeDocument/2006/relationships/oleObject" Target="../embeddings/oleObject41.bin"/><Relationship Id="rId9" Type="http://schemas.openxmlformats.org/officeDocument/2006/relationships/image" Target="../media/image111.wmf"/><Relationship Id="rId14" Type="http://schemas.openxmlformats.org/officeDocument/2006/relationships/oleObject" Target="../embeddings/oleObject46.bin"/></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3.xml"/><Relationship Id="rId1" Type="http://schemas.openxmlformats.org/officeDocument/2006/relationships/slideLayout" Target="../slideLayouts/slideLayout18.xml"/><Relationship Id="rId5" Type="http://schemas.openxmlformats.org/officeDocument/2006/relationships/image" Target="../media/image5.wmf"/><Relationship Id="rId4" Type="http://schemas.openxmlformats.org/officeDocument/2006/relationships/image" Target="../media/image4.wmf"/></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8.xml"/></Relationships>
</file>

<file path=ppt/slides/_rels/slide31.xml.rels><?xml version="1.0" encoding="UTF-8" standalone="yes"?>
<Relationships xmlns="http://schemas.openxmlformats.org/package/2006/relationships"><Relationship Id="rId8" Type="http://schemas.openxmlformats.org/officeDocument/2006/relationships/oleObject" Target="../embeddings/oleObject49.bin"/><Relationship Id="rId13" Type="http://schemas.openxmlformats.org/officeDocument/2006/relationships/image" Target="../media/image119.emf"/><Relationship Id="rId3" Type="http://schemas.openxmlformats.org/officeDocument/2006/relationships/notesSlide" Target="../notesSlides/notesSlide31.xml"/><Relationship Id="rId7" Type="http://schemas.openxmlformats.org/officeDocument/2006/relationships/image" Target="../media/image116.emf"/><Relationship Id="rId12" Type="http://schemas.openxmlformats.org/officeDocument/2006/relationships/oleObject" Target="../embeddings/oleObject51.bin"/><Relationship Id="rId2" Type="http://schemas.openxmlformats.org/officeDocument/2006/relationships/slideLayout" Target="../slideLayouts/slideLayout18.xml"/><Relationship Id="rId1" Type="http://schemas.openxmlformats.org/officeDocument/2006/relationships/vmlDrawing" Target="../drawings/vmlDrawing14.vml"/><Relationship Id="rId6" Type="http://schemas.openxmlformats.org/officeDocument/2006/relationships/oleObject" Target="../embeddings/oleObject48.bin"/><Relationship Id="rId11" Type="http://schemas.openxmlformats.org/officeDocument/2006/relationships/image" Target="../media/image118.emf"/><Relationship Id="rId5" Type="http://schemas.openxmlformats.org/officeDocument/2006/relationships/image" Target="../media/image115.emf"/><Relationship Id="rId10" Type="http://schemas.openxmlformats.org/officeDocument/2006/relationships/oleObject" Target="../embeddings/oleObject50.bin"/><Relationship Id="rId4" Type="http://schemas.openxmlformats.org/officeDocument/2006/relationships/oleObject" Target="../embeddings/oleObject47.bin"/><Relationship Id="rId9" Type="http://schemas.openxmlformats.org/officeDocument/2006/relationships/image" Target="../media/image117.emf"/></Relationships>
</file>

<file path=ppt/slides/_rels/slide32.xml.rels><?xml version="1.0" encoding="UTF-8" standalone="yes"?>
<Relationships xmlns="http://schemas.openxmlformats.org/package/2006/relationships"><Relationship Id="rId8" Type="http://schemas.openxmlformats.org/officeDocument/2006/relationships/oleObject" Target="../embeddings/oleObject54.bin"/><Relationship Id="rId13" Type="http://schemas.openxmlformats.org/officeDocument/2006/relationships/image" Target="../media/image123.emf"/><Relationship Id="rId18" Type="http://schemas.openxmlformats.org/officeDocument/2006/relationships/oleObject" Target="../embeddings/oleObject60.bin"/><Relationship Id="rId3" Type="http://schemas.openxmlformats.org/officeDocument/2006/relationships/notesSlide" Target="../notesSlides/notesSlide32.xml"/><Relationship Id="rId21" Type="http://schemas.openxmlformats.org/officeDocument/2006/relationships/image" Target="../media/image127.emf"/><Relationship Id="rId7" Type="http://schemas.openxmlformats.org/officeDocument/2006/relationships/image" Target="../media/image121.emf"/><Relationship Id="rId12" Type="http://schemas.openxmlformats.org/officeDocument/2006/relationships/oleObject" Target="../embeddings/oleObject57.bin"/><Relationship Id="rId17" Type="http://schemas.openxmlformats.org/officeDocument/2006/relationships/image" Target="../media/image125.emf"/><Relationship Id="rId2" Type="http://schemas.openxmlformats.org/officeDocument/2006/relationships/slideLayout" Target="../slideLayouts/slideLayout18.xml"/><Relationship Id="rId16" Type="http://schemas.openxmlformats.org/officeDocument/2006/relationships/oleObject" Target="../embeddings/oleObject59.bin"/><Relationship Id="rId20" Type="http://schemas.openxmlformats.org/officeDocument/2006/relationships/oleObject" Target="../embeddings/oleObject61.bin"/><Relationship Id="rId1" Type="http://schemas.openxmlformats.org/officeDocument/2006/relationships/vmlDrawing" Target="../drawings/vmlDrawing15.vml"/><Relationship Id="rId6" Type="http://schemas.openxmlformats.org/officeDocument/2006/relationships/oleObject" Target="../embeddings/oleObject53.bin"/><Relationship Id="rId11" Type="http://schemas.openxmlformats.org/officeDocument/2006/relationships/image" Target="../media/image122.emf"/><Relationship Id="rId5" Type="http://schemas.openxmlformats.org/officeDocument/2006/relationships/image" Target="../media/image120.emf"/><Relationship Id="rId15" Type="http://schemas.openxmlformats.org/officeDocument/2006/relationships/image" Target="../media/image124.emf"/><Relationship Id="rId23" Type="http://schemas.openxmlformats.org/officeDocument/2006/relationships/image" Target="../media/image128.emf"/><Relationship Id="rId10" Type="http://schemas.openxmlformats.org/officeDocument/2006/relationships/oleObject" Target="../embeddings/oleObject56.bin"/><Relationship Id="rId19" Type="http://schemas.openxmlformats.org/officeDocument/2006/relationships/image" Target="../media/image126.emf"/><Relationship Id="rId4" Type="http://schemas.openxmlformats.org/officeDocument/2006/relationships/oleObject" Target="../embeddings/oleObject52.bin"/><Relationship Id="rId9" Type="http://schemas.openxmlformats.org/officeDocument/2006/relationships/oleObject" Target="../embeddings/oleObject55.bin"/><Relationship Id="rId14" Type="http://schemas.openxmlformats.org/officeDocument/2006/relationships/oleObject" Target="../embeddings/oleObject58.bin"/><Relationship Id="rId22" Type="http://schemas.openxmlformats.org/officeDocument/2006/relationships/oleObject" Target="../embeddings/oleObject62.bin"/></Relationships>
</file>

<file path=ppt/slides/_rels/slide33.xml.rels><?xml version="1.0" encoding="UTF-8" standalone="yes"?>
<Relationships xmlns="http://schemas.openxmlformats.org/package/2006/relationships"><Relationship Id="rId8" Type="http://schemas.openxmlformats.org/officeDocument/2006/relationships/oleObject" Target="../embeddings/oleObject65.bin"/><Relationship Id="rId13" Type="http://schemas.openxmlformats.org/officeDocument/2006/relationships/image" Target="../media/image132.emf"/><Relationship Id="rId3" Type="http://schemas.openxmlformats.org/officeDocument/2006/relationships/notesSlide" Target="../notesSlides/notesSlide33.xml"/><Relationship Id="rId7" Type="http://schemas.openxmlformats.org/officeDocument/2006/relationships/image" Target="../media/image129.emf"/><Relationship Id="rId12" Type="http://schemas.openxmlformats.org/officeDocument/2006/relationships/oleObject" Target="../embeddings/oleObject67.bin"/><Relationship Id="rId2" Type="http://schemas.openxmlformats.org/officeDocument/2006/relationships/slideLayout" Target="../slideLayouts/slideLayout18.xml"/><Relationship Id="rId1" Type="http://schemas.openxmlformats.org/officeDocument/2006/relationships/vmlDrawing" Target="../drawings/vmlDrawing16.vml"/><Relationship Id="rId6" Type="http://schemas.openxmlformats.org/officeDocument/2006/relationships/oleObject" Target="../embeddings/oleObject64.bin"/><Relationship Id="rId11" Type="http://schemas.openxmlformats.org/officeDocument/2006/relationships/image" Target="../media/image131.emf"/><Relationship Id="rId5" Type="http://schemas.openxmlformats.org/officeDocument/2006/relationships/image" Target="../media/image120.emf"/><Relationship Id="rId15" Type="http://schemas.openxmlformats.org/officeDocument/2006/relationships/image" Target="../media/image133.emf"/><Relationship Id="rId10" Type="http://schemas.openxmlformats.org/officeDocument/2006/relationships/oleObject" Target="../embeddings/oleObject66.bin"/><Relationship Id="rId4" Type="http://schemas.openxmlformats.org/officeDocument/2006/relationships/oleObject" Target="../embeddings/oleObject63.bin"/><Relationship Id="rId9" Type="http://schemas.openxmlformats.org/officeDocument/2006/relationships/image" Target="../media/image130.emf"/><Relationship Id="rId14" Type="http://schemas.openxmlformats.org/officeDocument/2006/relationships/oleObject" Target="../embeddings/oleObject68.bin"/></Relationships>
</file>

<file path=ppt/slides/_rels/slide34.xml.rels><?xml version="1.0" encoding="UTF-8" standalone="yes"?>
<Relationships xmlns="http://schemas.openxmlformats.org/package/2006/relationships"><Relationship Id="rId8" Type="http://schemas.openxmlformats.org/officeDocument/2006/relationships/oleObject" Target="../embeddings/oleObject71.bin"/><Relationship Id="rId13" Type="http://schemas.openxmlformats.org/officeDocument/2006/relationships/image" Target="../media/image137.emf"/><Relationship Id="rId3" Type="http://schemas.openxmlformats.org/officeDocument/2006/relationships/notesSlide" Target="../notesSlides/notesSlide34.xml"/><Relationship Id="rId7" Type="http://schemas.openxmlformats.org/officeDocument/2006/relationships/image" Target="../media/image135.emf"/><Relationship Id="rId12" Type="http://schemas.openxmlformats.org/officeDocument/2006/relationships/oleObject" Target="../embeddings/oleObject73.bin"/><Relationship Id="rId2" Type="http://schemas.openxmlformats.org/officeDocument/2006/relationships/slideLayout" Target="../slideLayouts/slideLayout18.xml"/><Relationship Id="rId1" Type="http://schemas.openxmlformats.org/officeDocument/2006/relationships/vmlDrawing" Target="../drawings/vmlDrawing17.vml"/><Relationship Id="rId6" Type="http://schemas.openxmlformats.org/officeDocument/2006/relationships/oleObject" Target="../embeddings/oleObject70.bin"/><Relationship Id="rId11" Type="http://schemas.openxmlformats.org/officeDocument/2006/relationships/image" Target="../media/image136.emf"/><Relationship Id="rId5" Type="http://schemas.openxmlformats.org/officeDocument/2006/relationships/image" Target="../media/image134.emf"/><Relationship Id="rId15" Type="http://schemas.openxmlformats.org/officeDocument/2006/relationships/image" Target="../media/image138.emf"/><Relationship Id="rId10" Type="http://schemas.openxmlformats.org/officeDocument/2006/relationships/oleObject" Target="../embeddings/oleObject72.bin"/><Relationship Id="rId4" Type="http://schemas.openxmlformats.org/officeDocument/2006/relationships/oleObject" Target="../embeddings/oleObject69.bin"/><Relationship Id="rId9" Type="http://schemas.openxmlformats.org/officeDocument/2006/relationships/image" Target="../media/image133.emf"/><Relationship Id="rId14" Type="http://schemas.openxmlformats.org/officeDocument/2006/relationships/oleObject" Target="../embeddings/oleObject74.bin"/></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5.xml"/><Relationship Id="rId7" Type="http://schemas.openxmlformats.org/officeDocument/2006/relationships/image" Target="../media/image140.emf"/><Relationship Id="rId2" Type="http://schemas.openxmlformats.org/officeDocument/2006/relationships/slideLayout" Target="../slideLayouts/slideLayout18.xml"/><Relationship Id="rId1" Type="http://schemas.openxmlformats.org/officeDocument/2006/relationships/vmlDrawing" Target="../drawings/vmlDrawing18.vml"/><Relationship Id="rId6" Type="http://schemas.openxmlformats.org/officeDocument/2006/relationships/oleObject" Target="../embeddings/oleObject76.bin"/><Relationship Id="rId5" Type="http://schemas.openxmlformats.org/officeDocument/2006/relationships/image" Target="../media/image139.emf"/><Relationship Id="rId4" Type="http://schemas.openxmlformats.org/officeDocument/2006/relationships/oleObject" Target="../embeddings/oleObject75.bin"/></Relationships>
</file>

<file path=ppt/slides/_rels/slide36.xml.rels><?xml version="1.0" encoding="UTF-8" standalone="yes"?>
<Relationships xmlns="http://schemas.openxmlformats.org/package/2006/relationships"><Relationship Id="rId8" Type="http://schemas.openxmlformats.org/officeDocument/2006/relationships/image" Target="../media/image142.wmf"/><Relationship Id="rId3" Type="http://schemas.openxmlformats.org/officeDocument/2006/relationships/notesSlide" Target="../notesSlides/notesSlide36.xml"/><Relationship Id="rId7" Type="http://schemas.openxmlformats.org/officeDocument/2006/relationships/oleObject" Target="../embeddings/oleObject78.bin"/><Relationship Id="rId2" Type="http://schemas.openxmlformats.org/officeDocument/2006/relationships/slideLayout" Target="../slideLayouts/slideLayout18.xml"/><Relationship Id="rId1" Type="http://schemas.openxmlformats.org/officeDocument/2006/relationships/vmlDrawing" Target="../drawings/vmlDrawing19.vml"/><Relationship Id="rId6" Type="http://schemas.openxmlformats.org/officeDocument/2006/relationships/image" Target="../media/image141.emf"/><Relationship Id="rId5" Type="http://schemas.openxmlformats.org/officeDocument/2006/relationships/oleObject" Target="../embeddings/oleObject77.bin"/><Relationship Id="rId10" Type="http://schemas.openxmlformats.org/officeDocument/2006/relationships/image" Target="../media/image143.wmf"/><Relationship Id="rId4" Type="http://schemas.openxmlformats.org/officeDocument/2006/relationships/image" Target="../media/image144.emf"/><Relationship Id="rId9" Type="http://schemas.openxmlformats.org/officeDocument/2006/relationships/oleObject" Target="../embeddings/oleObject79.bin"/></Relationships>
</file>

<file path=ppt/slides/_rels/slide37.xml.rels><?xml version="1.0" encoding="UTF-8" standalone="yes"?>
<Relationships xmlns="http://schemas.openxmlformats.org/package/2006/relationships"><Relationship Id="rId2" Type="http://schemas.openxmlformats.org/officeDocument/2006/relationships/image" Target="../media/image145.jpeg"/><Relationship Id="rId1" Type="http://schemas.openxmlformats.org/officeDocument/2006/relationships/slideLayout" Target="../slideLayouts/slideLayout18.xml"/></Relationships>
</file>

<file path=ppt/slides/_rels/slide38.xml.rels><?xml version="1.0" encoding="UTF-8" standalone="yes"?>
<Relationships xmlns="http://schemas.openxmlformats.org/package/2006/relationships"><Relationship Id="rId8" Type="http://schemas.openxmlformats.org/officeDocument/2006/relationships/image" Target="../media/image148.wmf"/><Relationship Id="rId3" Type="http://schemas.openxmlformats.org/officeDocument/2006/relationships/oleObject" Target="../embeddings/oleObject80.bin"/><Relationship Id="rId7" Type="http://schemas.openxmlformats.org/officeDocument/2006/relationships/oleObject" Target="../embeddings/oleObject82.bin"/><Relationship Id="rId12" Type="http://schemas.openxmlformats.org/officeDocument/2006/relationships/image" Target="../media/image150.wmf"/><Relationship Id="rId2" Type="http://schemas.openxmlformats.org/officeDocument/2006/relationships/slideLayout" Target="../slideLayouts/slideLayout18.xml"/><Relationship Id="rId1" Type="http://schemas.openxmlformats.org/officeDocument/2006/relationships/vmlDrawing" Target="../drawings/vmlDrawing20.vml"/><Relationship Id="rId6" Type="http://schemas.openxmlformats.org/officeDocument/2006/relationships/image" Target="../media/image147.wmf"/><Relationship Id="rId11" Type="http://schemas.openxmlformats.org/officeDocument/2006/relationships/oleObject" Target="../embeddings/oleObject84.bin"/><Relationship Id="rId5" Type="http://schemas.openxmlformats.org/officeDocument/2006/relationships/oleObject" Target="../embeddings/oleObject81.bin"/><Relationship Id="rId10" Type="http://schemas.openxmlformats.org/officeDocument/2006/relationships/image" Target="../media/image149.wmf"/><Relationship Id="rId4" Type="http://schemas.openxmlformats.org/officeDocument/2006/relationships/image" Target="../media/image146.wmf"/><Relationship Id="rId9" Type="http://schemas.openxmlformats.org/officeDocument/2006/relationships/oleObject" Target="../embeddings/oleObject83.bin"/></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4.xml"/><Relationship Id="rId1" Type="http://schemas.openxmlformats.org/officeDocument/2006/relationships/slideLayout" Target="../slideLayouts/slideLayout18.xml"/><Relationship Id="rId5" Type="http://schemas.openxmlformats.org/officeDocument/2006/relationships/image" Target="../media/image8.wmf"/><Relationship Id="rId4" Type="http://schemas.openxmlformats.org/officeDocument/2006/relationships/image" Target="../media/image7.wmf"/></Relationships>
</file>

<file path=ppt/slides/_rels/slide40.xml.rels><?xml version="1.0" encoding="UTF-8" standalone="yes"?>
<Relationships xmlns="http://schemas.openxmlformats.org/package/2006/relationships"><Relationship Id="rId8" Type="http://schemas.openxmlformats.org/officeDocument/2006/relationships/image" Target="../media/image153.wmf"/><Relationship Id="rId13" Type="http://schemas.openxmlformats.org/officeDocument/2006/relationships/oleObject" Target="../embeddings/oleObject90.bin"/><Relationship Id="rId18" Type="http://schemas.openxmlformats.org/officeDocument/2006/relationships/image" Target="../media/image158.wmf"/><Relationship Id="rId3" Type="http://schemas.openxmlformats.org/officeDocument/2006/relationships/oleObject" Target="../embeddings/oleObject85.bin"/><Relationship Id="rId7" Type="http://schemas.openxmlformats.org/officeDocument/2006/relationships/oleObject" Target="../embeddings/oleObject87.bin"/><Relationship Id="rId12" Type="http://schemas.openxmlformats.org/officeDocument/2006/relationships/image" Target="../media/image155.wmf"/><Relationship Id="rId17" Type="http://schemas.openxmlformats.org/officeDocument/2006/relationships/oleObject" Target="../embeddings/oleObject92.bin"/><Relationship Id="rId2" Type="http://schemas.openxmlformats.org/officeDocument/2006/relationships/slideLayout" Target="../slideLayouts/slideLayout12.xml"/><Relationship Id="rId16" Type="http://schemas.openxmlformats.org/officeDocument/2006/relationships/image" Target="../media/image157.wmf"/><Relationship Id="rId20" Type="http://schemas.openxmlformats.org/officeDocument/2006/relationships/image" Target="../media/image159.wmf"/><Relationship Id="rId1" Type="http://schemas.openxmlformats.org/officeDocument/2006/relationships/vmlDrawing" Target="../drawings/vmlDrawing21.vml"/><Relationship Id="rId6" Type="http://schemas.openxmlformats.org/officeDocument/2006/relationships/image" Target="../media/image152.wmf"/><Relationship Id="rId11" Type="http://schemas.openxmlformats.org/officeDocument/2006/relationships/oleObject" Target="../embeddings/oleObject89.bin"/><Relationship Id="rId5" Type="http://schemas.openxmlformats.org/officeDocument/2006/relationships/oleObject" Target="../embeddings/oleObject86.bin"/><Relationship Id="rId15" Type="http://schemas.openxmlformats.org/officeDocument/2006/relationships/oleObject" Target="../embeddings/oleObject91.bin"/><Relationship Id="rId10" Type="http://schemas.openxmlformats.org/officeDocument/2006/relationships/image" Target="../media/image154.wmf"/><Relationship Id="rId19" Type="http://schemas.openxmlformats.org/officeDocument/2006/relationships/oleObject" Target="../embeddings/oleObject93.bin"/><Relationship Id="rId4" Type="http://schemas.openxmlformats.org/officeDocument/2006/relationships/image" Target="../media/image151.wmf"/><Relationship Id="rId9" Type="http://schemas.openxmlformats.org/officeDocument/2006/relationships/oleObject" Target="../embeddings/oleObject88.bin"/><Relationship Id="rId14" Type="http://schemas.openxmlformats.org/officeDocument/2006/relationships/image" Target="../media/image156.wmf"/></Relationships>
</file>

<file path=ppt/slides/_rels/slide41.xml.rels><?xml version="1.0" encoding="UTF-8" standalone="yes"?>
<Relationships xmlns="http://schemas.openxmlformats.org/package/2006/relationships"><Relationship Id="rId8" Type="http://schemas.openxmlformats.org/officeDocument/2006/relationships/image" Target="../media/image162.wmf"/><Relationship Id="rId3" Type="http://schemas.openxmlformats.org/officeDocument/2006/relationships/oleObject" Target="../embeddings/oleObject94.bin"/><Relationship Id="rId7" Type="http://schemas.openxmlformats.org/officeDocument/2006/relationships/oleObject" Target="../embeddings/oleObject96.bin"/><Relationship Id="rId2" Type="http://schemas.openxmlformats.org/officeDocument/2006/relationships/slideLayout" Target="../slideLayouts/slideLayout13.xml"/><Relationship Id="rId1" Type="http://schemas.openxmlformats.org/officeDocument/2006/relationships/vmlDrawing" Target="../drawings/vmlDrawing22.vml"/><Relationship Id="rId6" Type="http://schemas.openxmlformats.org/officeDocument/2006/relationships/image" Target="../media/image161.wmf"/><Relationship Id="rId5" Type="http://schemas.openxmlformats.org/officeDocument/2006/relationships/oleObject" Target="../embeddings/oleObject95.bin"/><Relationship Id="rId10" Type="http://schemas.openxmlformats.org/officeDocument/2006/relationships/image" Target="../media/image163.wmf"/><Relationship Id="rId4" Type="http://schemas.openxmlformats.org/officeDocument/2006/relationships/image" Target="../media/image160.wmf"/><Relationship Id="rId9" Type="http://schemas.openxmlformats.org/officeDocument/2006/relationships/oleObject" Target="../embeddings/oleObject97.bin"/></Relationships>
</file>

<file path=ppt/slides/_rels/slide42.xml.rels><?xml version="1.0" encoding="UTF-8" standalone="yes"?>
<Relationships xmlns="http://schemas.openxmlformats.org/package/2006/relationships"><Relationship Id="rId8" Type="http://schemas.openxmlformats.org/officeDocument/2006/relationships/image" Target="../media/image166.wmf"/><Relationship Id="rId3" Type="http://schemas.openxmlformats.org/officeDocument/2006/relationships/oleObject" Target="../embeddings/oleObject98.bin"/><Relationship Id="rId7" Type="http://schemas.openxmlformats.org/officeDocument/2006/relationships/oleObject" Target="../embeddings/oleObject100.bin"/><Relationship Id="rId12" Type="http://schemas.openxmlformats.org/officeDocument/2006/relationships/image" Target="../media/image169.emf"/><Relationship Id="rId2" Type="http://schemas.openxmlformats.org/officeDocument/2006/relationships/slideLayout" Target="../slideLayouts/slideLayout13.xml"/><Relationship Id="rId1" Type="http://schemas.openxmlformats.org/officeDocument/2006/relationships/vmlDrawing" Target="../drawings/vmlDrawing23.vml"/><Relationship Id="rId6" Type="http://schemas.openxmlformats.org/officeDocument/2006/relationships/image" Target="../media/image165.wmf"/><Relationship Id="rId11" Type="http://schemas.openxmlformats.org/officeDocument/2006/relationships/image" Target="../media/image168.emf"/><Relationship Id="rId5" Type="http://schemas.openxmlformats.org/officeDocument/2006/relationships/oleObject" Target="../embeddings/oleObject99.bin"/><Relationship Id="rId10" Type="http://schemas.openxmlformats.org/officeDocument/2006/relationships/image" Target="../media/image167.wmf"/><Relationship Id="rId4" Type="http://schemas.openxmlformats.org/officeDocument/2006/relationships/image" Target="../media/image164.wmf"/><Relationship Id="rId9" Type="http://schemas.openxmlformats.org/officeDocument/2006/relationships/oleObject" Target="../embeddings/oleObject101.bin"/></Relationships>
</file>

<file path=ppt/slides/_rels/slide43.xml.rels><?xml version="1.0" encoding="UTF-8" standalone="yes"?>
<Relationships xmlns="http://schemas.openxmlformats.org/package/2006/relationships"><Relationship Id="rId3" Type="http://schemas.openxmlformats.org/officeDocument/2006/relationships/oleObject" Target="../embeddings/oleObject102.bin"/><Relationship Id="rId2" Type="http://schemas.openxmlformats.org/officeDocument/2006/relationships/slideLayout" Target="../slideLayouts/slideLayout13.xml"/><Relationship Id="rId1" Type="http://schemas.openxmlformats.org/officeDocument/2006/relationships/vmlDrawing" Target="../drawings/vmlDrawing24.vml"/><Relationship Id="rId4" Type="http://schemas.openxmlformats.org/officeDocument/2006/relationships/image" Target="../media/image170.wmf"/></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notesSlide" Target="../notesSlides/notesSlide5.xml"/><Relationship Id="rId7" Type="http://schemas.openxmlformats.org/officeDocument/2006/relationships/image" Target="../media/image10.emf"/><Relationship Id="rId2" Type="http://schemas.openxmlformats.org/officeDocument/2006/relationships/slideLayout" Target="../slideLayouts/slideLayout18.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9.emf"/><Relationship Id="rId4" Type="http://schemas.openxmlformats.org/officeDocument/2006/relationships/oleObject" Target="../embeddings/oleObject1.bin"/><Relationship Id="rId9" Type="http://schemas.openxmlformats.org/officeDocument/2006/relationships/image" Target="../media/image11.emf"/></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3" Type="http://schemas.openxmlformats.org/officeDocument/2006/relationships/image" Target="../media/image12.wmf"/><Relationship Id="rId7" Type="http://schemas.openxmlformats.org/officeDocument/2006/relationships/image" Target="../media/image16.wmf"/><Relationship Id="rId2" Type="http://schemas.openxmlformats.org/officeDocument/2006/relationships/notesSlide" Target="../notesSlides/notesSlide7.xml"/><Relationship Id="rId1" Type="http://schemas.openxmlformats.org/officeDocument/2006/relationships/slideLayout" Target="../slideLayouts/slideLayout18.xml"/><Relationship Id="rId6" Type="http://schemas.openxmlformats.org/officeDocument/2006/relationships/image" Target="../media/image15.wmf"/><Relationship Id="rId5" Type="http://schemas.openxmlformats.org/officeDocument/2006/relationships/image" Target="../media/image14.wmf"/><Relationship Id="rId4" Type="http://schemas.openxmlformats.org/officeDocument/2006/relationships/image" Target="../media/image13.wmf"/></Relationships>
</file>

<file path=ppt/slides/_rels/slide8.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3" Type="http://schemas.openxmlformats.org/officeDocument/2006/relationships/image" Target="../media/image18.wmf"/><Relationship Id="rId7" Type="http://schemas.openxmlformats.org/officeDocument/2006/relationships/image" Target="../media/image22.wmf"/><Relationship Id="rId2" Type="http://schemas.openxmlformats.org/officeDocument/2006/relationships/notesSlide" Target="../notesSlides/notesSlide9.xml"/><Relationship Id="rId1" Type="http://schemas.openxmlformats.org/officeDocument/2006/relationships/slideLayout" Target="../slideLayouts/slideLayout18.xml"/><Relationship Id="rId6" Type="http://schemas.openxmlformats.org/officeDocument/2006/relationships/image" Target="../media/image21.wmf"/><Relationship Id="rId5" Type="http://schemas.openxmlformats.org/officeDocument/2006/relationships/image" Target="../media/image20.wmf"/><Relationship Id="rId4" Type="http://schemas.openxmlformats.org/officeDocument/2006/relationships/image" Target="../media/image19.wm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4" name="Text Box 1"/>
          <p:cNvSpPr txBox="1">
            <a:spLocks noChangeArrowheads="1"/>
          </p:cNvSpPr>
          <p:nvPr/>
        </p:nvSpPr>
        <p:spPr bwMode="auto">
          <a:xfrm>
            <a:off x="863600" y="431808"/>
            <a:ext cx="9070975" cy="1262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38848" rIns="0" bIns="0" anchor="ct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9pPr>
          </a:lstStyle>
          <a:p>
            <a:pPr algn="ctr" eaLnBrk="1">
              <a:buClrTx/>
              <a:buFontTx/>
              <a:buNone/>
            </a:pPr>
            <a:r>
              <a:rPr lang="ru-RU" altLang="ru-RU" sz="4400" b="1">
                <a:solidFill>
                  <a:srgbClr val="009933"/>
                </a:solidFill>
              </a:rPr>
              <a:t>Решение СЛАУ</a:t>
            </a:r>
          </a:p>
        </p:txBody>
      </p:sp>
      <p:sp>
        <p:nvSpPr>
          <p:cNvPr id="3075" name="Text Box 2"/>
          <p:cNvSpPr txBox="1">
            <a:spLocks noChangeArrowheads="1"/>
          </p:cNvSpPr>
          <p:nvPr/>
        </p:nvSpPr>
        <p:spPr bwMode="auto">
          <a:xfrm>
            <a:off x="871543" y="1584325"/>
            <a:ext cx="8416925" cy="34559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5" tIns="66185" rIns="89925" bIns="44963"/>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eaLnBrk="1">
              <a:spcBef>
                <a:spcPts val="1200"/>
              </a:spcBef>
              <a:spcAft>
                <a:spcPts val="1000"/>
              </a:spcAft>
              <a:buClrTx/>
            </a:pPr>
            <a:r>
              <a:rPr lang="ru-RU" altLang="ru-RU" sz="2400">
                <a:solidFill>
                  <a:srgbClr val="000000"/>
                </a:solidFill>
              </a:rPr>
              <a:t>Точные методы – представляют собой конечные алгоритмы для вычисления корней системы (правило Крамера, метод Гаусса, метод главных элементов, метод квадратных корней и др.)</a:t>
            </a:r>
          </a:p>
          <a:p>
            <a:pPr eaLnBrk="1">
              <a:spcBef>
                <a:spcPts val="1200"/>
              </a:spcBef>
              <a:spcAft>
                <a:spcPts val="1000"/>
              </a:spcAft>
              <a:buClrTx/>
            </a:pPr>
            <a:r>
              <a:rPr lang="ru-RU" altLang="ru-RU" sz="2400">
                <a:solidFill>
                  <a:srgbClr val="000000"/>
                </a:solidFill>
              </a:rPr>
              <a:t>Итерационные методы – построенные на сходящихся бесконечных процессах, обеспечивающих заданную точность вычисления корней системы (метод итераций, метод Зейделя, метод релаксации и др.)</a:t>
            </a:r>
          </a:p>
          <a:p>
            <a:pPr eaLnBrk="1">
              <a:spcBef>
                <a:spcPts val="1200"/>
              </a:spcBef>
              <a:spcAft>
                <a:spcPts val="1000"/>
              </a:spcAft>
              <a:buClrTx/>
            </a:pPr>
            <a:endParaRPr lang="ru-RU" altLang="ru-RU" sz="2400">
              <a:solidFill>
                <a:srgbClr val="000000"/>
              </a:solidFill>
            </a:endParaRPr>
          </a:p>
        </p:txBody>
      </p:sp>
      <p:sp>
        <p:nvSpPr>
          <p:cNvPr id="3076" name="Line 3"/>
          <p:cNvSpPr>
            <a:spLocks noChangeShapeType="1"/>
          </p:cNvSpPr>
          <p:nvPr/>
        </p:nvSpPr>
        <p:spPr bwMode="auto">
          <a:xfrm>
            <a:off x="503238" y="7199313"/>
            <a:ext cx="9431338" cy="1587"/>
          </a:xfrm>
          <a:prstGeom prst="line">
            <a:avLst/>
          </a:prstGeom>
          <a:noFill/>
          <a:ln w="36000" cap="sq">
            <a:solidFill>
              <a:srgbClr val="FFCC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364" tIns="45682" rIns="91364" bIns="45682"/>
          <a:lstStyle/>
          <a:p>
            <a:endParaRPr lang="ru-RU"/>
          </a:p>
        </p:txBody>
      </p:sp>
      <p:sp>
        <p:nvSpPr>
          <p:cNvPr id="3077" name="Line 4"/>
          <p:cNvSpPr>
            <a:spLocks noChangeShapeType="1"/>
          </p:cNvSpPr>
          <p:nvPr/>
        </p:nvSpPr>
        <p:spPr bwMode="auto">
          <a:xfrm>
            <a:off x="431800" y="287338"/>
            <a:ext cx="9359900" cy="1587"/>
          </a:xfrm>
          <a:prstGeom prst="line">
            <a:avLst/>
          </a:prstGeom>
          <a:noFill/>
          <a:ln w="36000" cap="sq">
            <a:solidFill>
              <a:srgbClr val="FFCC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364" tIns="45682" rIns="91364" bIns="45682"/>
          <a:lstStyle/>
          <a:p>
            <a:endParaRPr lang="ru-RU"/>
          </a:p>
        </p:txBody>
      </p:sp>
      <p:sp>
        <p:nvSpPr>
          <p:cNvPr id="3078" name="Line 5"/>
          <p:cNvSpPr>
            <a:spLocks noChangeShapeType="1"/>
          </p:cNvSpPr>
          <p:nvPr/>
        </p:nvSpPr>
        <p:spPr bwMode="auto">
          <a:xfrm>
            <a:off x="431800" y="287341"/>
            <a:ext cx="1588" cy="1079500"/>
          </a:xfrm>
          <a:prstGeom prst="line">
            <a:avLst/>
          </a:prstGeom>
          <a:noFill/>
          <a:ln w="36000" cap="sq">
            <a:solidFill>
              <a:srgbClr val="FFCC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364" tIns="45682" rIns="91364" bIns="45682"/>
          <a:lstStyle/>
          <a:p>
            <a:endParaRPr lang="ru-RU"/>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12290" name="Picture 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57452" y="215909"/>
            <a:ext cx="3662363" cy="158432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2291"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655763" y="2232025"/>
            <a:ext cx="4751388" cy="345598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2292" name="Line 3"/>
          <p:cNvSpPr>
            <a:spLocks noChangeShapeType="1"/>
          </p:cNvSpPr>
          <p:nvPr/>
        </p:nvSpPr>
        <p:spPr bwMode="auto">
          <a:xfrm>
            <a:off x="1584325" y="2232025"/>
            <a:ext cx="4895850" cy="1588"/>
          </a:xfrm>
          <a:prstGeom prst="line">
            <a:avLst/>
          </a:prstGeom>
          <a:noFill/>
          <a:ln w="36000" cap="sq">
            <a:solidFill>
              <a:srgbClr val="0000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364" tIns="45682" rIns="91364" bIns="45682"/>
          <a:lstStyle/>
          <a:p>
            <a:endParaRPr lang="ru-RU"/>
          </a:p>
        </p:txBody>
      </p:sp>
      <p:sp>
        <p:nvSpPr>
          <p:cNvPr id="12293" name="Line 4"/>
          <p:cNvSpPr>
            <a:spLocks noChangeShapeType="1"/>
          </p:cNvSpPr>
          <p:nvPr/>
        </p:nvSpPr>
        <p:spPr bwMode="auto">
          <a:xfrm>
            <a:off x="1584325" y="2735263"/>
            <a:ext cx="4895850" cy="1587"/>
          </a:xfrm>
          <a:prstGeom prst="line">
            <a:avLst/>
          </a:prstGeom>
          <a:noFill/>
          <a:ln w="36000" cap="sq">
            <a:solidFill>
              <a:srgbClr val="0000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364" tIns="45682" rIns="91364" bIns="45682"/>
          <a:lstStyle/>
          <a:p>
            <a:endParaRPr lang="ru-RU"/>
          </a:p>
        </p:txBody>
      </p:sp>
      <p:sp>
        <p:nvSpPr>
          <p:cNvPr id="12294" name="Line 5"/>
          <p:cNvSpPr>
            <a:spLocks noChangeShapeType="1"/>
          </p:cNvSpPr>
          <p:nvPr/>
        </p:nvSpPr>
        <p:spPr bwMode="auto">
          <a:xfrm>
            <a:off x="1584325" y="3240088"/>
            <a:ext cx="4895850" cy="1587"/>
          </a:xfrm>
          <a:prstGeom prst="line">
            <a:avLst/>
          </a:prstGeom>
          <a:noFill/>
          <a:ln w="9360" cap="sq">
            <a:solidFill>
              <a:srgbClr val="0000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364" tIns="45682" rIns="91364" bIns="45682"/>
          <a:lstStyle/>
          <a:p>
            <a:endParaRPr lang="ru-RU"/>
          </a:p>
        </p:txBody>
      </p:sp>
      <p:sp>
        <p:nvSpPr>
          <p:cNvPr id="12295" name="Line 6"/>
          <p:cNvSpPr>
            <a:spLocks noChangeShapeType="1"/>
          </p:cNvSpPr>
          <p:nvPr/>
        </p:nvSpPr>
        <p:spPr bwMode="auto">
          <a:xfrm>
            <a:off x="1547813" y="5903913"/>
            <a:ext cx="4895850" cy="1587"/>
          </a:xfrm>
          <a:prstGeom prst="line">
            <a:avLst/>
          </a:prstGeom>
          <a:noFill/>
          <a:ln w="36000" cap="sq">
            <a:solidFill>
              <a:srgbClr val="0000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364" tIns="45682" rIns="91364" bIns="45682"/>
          <a:lstStyle/>
          <a:p>
            <a:endParaRPr lang="ru-RU"/>
          </a:p>
        </p:txBody>
      </p:sp>
      <p:sp>
        <p:nvSpPr>
          <p:cNvPr id="12296" name="Line 7"/>
          <p:cNvSpPr>
            <a:spLocks noChangeShapeType="1"/>
          </p:cNvSpPr>
          <p:nvPr/>
        </p:nvSpPr>
        <p:spPr bwMode="auto">
          <a:xfrm>
            <a:off x="1584325" y="4176714"/>
            <a:ext cx="4895850" cy="1587"/>
          </a:xfrm>
          <a:prstGeom prst="line">
            <a:avLst/>
          </a:prstGeom>
          <a:noFill/>
          <a:ln w="36000" cap="sq">
            <a:solidFill>
              <a:srgbClr val="0000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364" tIns="45682" rIns="91364" bIns="45682"/>
          <a:lstStyle/>
          <a:p>
            <a:endParaRPr lang="ru-RU"/>
          </a:p>
        </p:txBody>
      </p:sp>
      <p:sp>
        <p:nvSpPr>
          <p:cNvPr id="12297" name="Line 8"/>
          <p:cNvSpPr>
            <a:spLocks noChangeShapeType="1"/>
          </p:cNvSpPr>
          <p:nvPr/>
        </p:nvSpPr>
        <p:spPr bwMode="auto">
          <a:xfrm>
            <a:off x="1584325" y="3743325"/>
            <a:ext cx="4895850" cy="1588"/>
          </a:xfrm>
          <a:prstGeom prst="line">
            <a:avLst/>
          </a:prstGeom>
          <a:noFill/>
          <a:ln w="9360" cap="sq">
            <a:solidFill>
              <a:srgbClr val="0000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364" tIns="45682" rIns="91364" bIns="45682"/>
          <a:lstStyle/>
          <a:p>
            <a:endParaRPr lang="ru-RU"/>
          </a:p>
        </p:txBody>
      </p:sp>
      <p:sp>
        <p:nvSpPr>
          <p:cNvPr id="12298" name="Line 9"/>
          <p:cNvSpPr>
            <a:spLocks noChangeShapeType="1"/>
          </p:cNvSpPr>
          <p:nvPr/>
        </p:nvSpPr>
        <p:spPr bwMode="auto">
          <a:xfrm>
            <a:off x="1584325" y="2232025"/>
            <a:ext cx="4895850" cy="1588"/>
          </a:xfrm>
          <a:prstGeom prst="line">
            <a:avLst/>
          </a:prstGeom>
          <a:noFill/>
          <a:ln w="36000" cap="sq">
            <a:solidFill>
              <a:srgbClr val="0000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364" tIns="45682" rIns="91364" bIns="45682"/>
          <a:lstStyle/>
          <a:p>
            <a:endParaRPr lang="ru-RU"/>
          </a:p>
        </p:txBody>
      </p:sp>
      <p:sp>
        <p:nvSpPr>
          <p:cNvPr id="12299" name="Line 10"/>
          <p:cNvSpPr>
            <a:spLocks noChangeShapeType="1"/>
          </p:cNvSpPr>
          <p:nvPr/>
        </p:nvSpPr>
        <p:spPr bwMode="auto">
          <a:xfrm>
            <a:off x="1543050" y="5173664"/>
            <a:ext cx="4895850" cy="1587"/>
          </a:xfrm>
          <a:prstGeom prst="line">
            <a:avLst/>
          </a:prstGeom>
          <a:noFill/>
          <a:ln w="36000" cap="sq">
            <a:solidFill>
              <a:srgbClr val="0000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364" tIns="45682" rIns="91364" bIns="45682"/>
          <a:lstStyle/>
          <a:p>
            <a:endParaRPr lang="ru-RU"/>
          </a:p>
        </p:txBody>
      </p:sp>
      <p:sp>
        <p:nvSpPr>
          <p:cNvPr id="12300" name="Line 11"/>
          <p:cNvSpPr>
            <a:spLocks noChangeShapeType="1"/>
          </p:cNvSpPr>
          <p:nvPr/>
        </p:nvSpPr>
        <p:spPr bwMode="auto">
          <a:xfrm>
            <a:off x="1584325" y="4679951"/>
            <a:ext cx="4895850" cy="1588"/>
          </a:xfrm>
          <a:prstGeom prst="line">
            <a:avLst/>
          </a:prstGeom>
          <a:noFill/>
          <a:ln w="9360" cap="sq">
            <a:solidFill>
              <a:srgbClr val="0000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364" tIns="45682" rIns="91364" bIns="45682"/>
          <a:lstStyle/>
          <a:p>
            <a:endParaRPr lang="ru-RU"/>
          </a:p>
        </p:txBody>
      </p:sp>
      <p:sp>
        <p:nvSpPr>
          <p:cNvPr id="12301" name="Line 12"/>
          <p:cNvSpPr>
            <a:spLocks noChangeShapeType="1"/>
          </p:cNvSpPr>
          <p:nvPr/>
        </p:nvSpPr>
        <p:spPr bwMode="auto">
          <a:xfrm flipH="1">
            <a:off x="1536700" y="2232025"/>
            <a:ext cx="58738" cy="3671888"/>
          </a:xfrm>
          <a:prstGeom prst="line">
            <a:avLst/>
          </a:prstGeom>
          <a:noFill/>
          <a:ln w="36000" cap="sq">
            <a:solidFill>
              <a:srgbClr val="0000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364" tIns="45682" rIns="91364" bIns="45682"/>
          <a:lstStyle/>
          <a:p>
            <a:endParaRPr lang="ru-RU"/>
          </a:p>
        </p:txBody>
      </p:sp>
      <p:sp>
        <p:nvSpPr>
          <p:cNvPr id="12302" name="Line 13"/>
          <p:cNvSpPr>
            <a:spLocks noChangeShapeType="1"/>
          </p:cNvSpPr>
          <p:nvPr/>
        </p:nvSpPr>
        <p:spPr bwMode="auto">
          <a:xfrm flipH="1">
            <a:off x="6432550" y="2232025"/>
            <a:ext cx="58738" cy="3671888"/>
          </a:xfrm>
          <a:prstGeom prst="line">
            <a:avLst/>
          </a:prstGeom>
          <a:noFill/>
          <a:ln w="36000" cap="sq">
            <a:solidFill>
              <a:srgbClr val="0000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364" tIns="45682" rIns="91364" bIns="45682"/>
          <a:lstStyle/>
          <a:p>
            <a:endParaRPr lang="ru-RU"/>
          </a:p>
        </p:txBody>
      </p:sp>
      <p:sp>
        <p:nvSpPr>
          <p:cNvPr id="12303" name="Line 14"/>
          <p:cNvSpPr>
            <a:spLocks noChangeShapeType="1"/>
          </p:cNvSpPr>
          <p:nvPr/>
        </p:nvSpPr>
        <p:spPr bwMode="auto">
          <a:xfrm flipH="1">
            <a:off x="5245100" y="2232025"/>
            <a:ext cx="58738" cy="3671888"/>
          </a:xfrm>
          <a:prstGeom prst="line">
            <a:avLst/>
          </a:prstGeom>
          <a:noFill/>
          <a:ln w="36000" cap="sq">
            <a:solidFill>
              <a:srgbClr val="0000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364" tIns="45682" rIns="91364" bIns="45682"/>
          <a:lstStyle/>
          <a:p>
            <a:endParaRPr lang="ru-RU"/>
          </a:p>
        </p:txBody>
      </p:sp>
      <p:sp>
        <p:nvSpPr>
          <p:cNvPr id="12304" name="Line 15"/>
          <p:cNvSpPr>
            <a:spLocks noChangeShapeType="1"/>
          </p:cNvSpPr>
          <p:nvPr/>
        </p:nvSpPr>
        <p:spPr bwMode="auto">
          <a:xfrm flipH="1">
            <a:off x="4056063" y="2232025"/>
            <a:ext cx="58738" cy="3671888"/>
          </a:xfrm>
          <a:prstGeom prst="line">
            <a:avLst/>
          </a:prstGeom>
          <a:noFill/>
          <a:ln w="36000" cap="sq">
            <a:solidFill>
              <a:srgbClr val="0000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364" tIns="45682" rIns="91364" bIns="45682"/>
          <a:lstStyle/>
          <a:p>
            <a:endParaRPr lang="ru-RU"/>
          </a:p>
        </p:txBody>
      </p:sp>
      <p:sp>
        <p:nvSpPr>
          <p:cNvPr id="12305" name="Line 16"/>
          <p:cNvSpPr>
            <a:spLocks noChangeShapeType="1"/>
          </p:cNvSpPr>
          <p:nvPr/>
        </p:nvSpPr>
        <p:spPr bwMode="auto">
          <a:xfrm flipH="1">
            <a:off x="2400300" y="2232025"/>
            <a:ext cx="58738" cy="3671888"/>
          </a:xfrm>
          <a:prstGeom prst="line">
            <a:avLst/>
          </a:prstGeom>
          <a:noFill/>
          <a:ln w="9360" cap="sq">
            <a:solidFill>
              <a:srgbClr val="0000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364" tIns="45682" rIns="91364" bIns="45682"/>
          <a:lstStyle/>
          <a:p>
            <a:endParaRPr lang="ru-RU"/>
          </a:p>
        </p:txBody>
      </p:sp>
      <p:sp>
        <p:nvSpPr>
          <p:cNvPr id="12306" name="Line 17"/>
          <p:cNvSpPr>
            <a:spLocks noChangeShapeType="1"/>
          </p:cNvSpPr>
          <p:nvPr/>
        </p:nvSpPr>
        <p:spPr bwMode="auto">
          <a:xfrm flipH="1">
            <a:off x="3192463" y="2232025"/>
            <a:ext cx="58738" cy="3671888"/>
          </a:xfrm>
          <a:prstGeom prst="line">
            <a:avLst/>
          </a:prstGeom>
          <a:noFill/>
          <a:ln w="9360" cap="sq">
            <a:solidFill>
              <a:srgbClr val="0000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364" tIns="45682" rIns="91364" bIns="45682"/>
          <a:lstStyle/>
          <a:p>
            <a:endParaRPr lang="ru-RU"/>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4" name="Text Box 1"/>
          <p:cNvSpPr txBox="1">
            <a:spLocks noChangeArrowheads="1"/>
          </p:cNvSpPr>
          <p:nvPr/>
        </p:nvSpPr>
        <p:spPr bwMode="auto">
          <a:xfrm>
            <a:off x="647700" y="266709"/>
            <a:ext cx="8999538" cy="1063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5" tIns="66185" rIns="89925" bIns="44963"/>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9pPr>
          </a:lstStyle>
          <a:p>
            <a:pPr eaLnBrk="1">
              <a:spcBef>
                <a:spcPts val="1200"/>
              </a:spcBef>
              <a:spcAft>
                <a:spcPts val="1000"/>
              </a:spcAft>
              <a:buClrTx/>
            </a:pPr>
            <a:r>
              <a:rPr lang="ru-RU" altLang="ru-RU" sz="2400">
                <a:solidFill>
                  <a:srgbClr val="000000"/>
                </a:solidFill>
              </a:rPr>
              <a:t>Разделив первое уравнение системы (4) на             , получим уравнение</a:t>
            </a:r>
          </a:p>
          <a:p>
            <a:pPr eaLnBrk="1">
              <a:spcBef>
                <a:spcPts val="1200"/>
              </a:spcBef>
              <a:spcAft>
                <a:spcPts val="1000"/>
              </a:spcAft>
              <a:buClrTx/>
            </a:pPr>
            <a:endParaRPr lang="ru-RU" altLang="ru-RU" sz="2400">
              <a:solidFill>
                <a:srgbClr val="000000"/>
              </a:solidFill>
            </a:endParaRPr>
          </a:p>
        </p:txBody>
      </p:sp>
      <p:pic>
        <p:nvPicPr>
          <p:cNvPr id="13315"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46927" y="190506"/>
            <a:ext cx="557213" cy="52863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3316"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654302" y="936634"/>
            <a:ext cx="4329113" cy="152717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3317" name="Text Box 4"/>
          <p:cNvSpPr txBox="1">
            <a:spLocks noChangeArrowheads="1"/>
          </p:cNvSpPr>
          <p:nvPr/>
        </p:nvSpPr>
        <p:spPr bwMode="auto">
          <a:xfrm>
            <a:off x="965200" y="2376491"/>
            <a:ext cx="3209925" cy="723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5" tIns="66185" rIns="89925" bIns="44963"/>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eaLnBrk="1">
              <a:spcBef>
                <a:spcPts val="1200"/>
              </a:spcBef>
              <a:spcAft>
                <a:spcPts val="1000"/>
              </a:spcAft>
              <a:buClrTx/>
            </a:pPr>
            <a:r>
              <a:rPr lang="ru-RU" altLang="ru-RU" sz="2400">
                <a:solidFill>
                  <a:srgbClr val="000000"/>
                </a:solidFill>
              </a:rPr>
              <a:t>которое умножим на </a:t>
            </a:r>
          </a:p>
          <a:p>
            <a:pPr eaLnBrk="1">
              <a:spcBef>
                <a:spcPts val="1200"/>
              </a:spcBef>
              <a:spcAft>
                <a:spcPts val="1000"/>
              </a:spcAft>
              <a:buClrTx/>
            </a:pPr>
            <a:endParaRPr lang="ru-RU" altLang="ru-RU" sz="2400">
              <a:solidFill>
                <a:srgbClr val="000000"/>
              </a:solidFill>
            </a:endParaRPr>
          </a:p>
        </p:txBody>
      </p:sp>
      <p:pic>
        <p:nvPicPr>
          <p:cNvPr id="13318"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43363" y="2243144"/>
            <a:ext cx="781050" cy="601662"/>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3319" name="Picture 6"/>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511302" y="2663826"/>
            <a:ext cx="6551613" cy="1800224"/>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3320" name="Text Box 7"/>
          <p:cNvSpPr txBox="1">
            <a:spLocks noChangeArrowheads="1"/>
          </p:cNvSpPr>
          <p:nvPr/>
        </p:nvSpPr>
        <p:spPr bwMode="auto">
          <a:xfrm>
            <a:off x="792163" y="4191000"/>
            <a:ext cx="9215438" cy="723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5" tIns="66185" rIns="89925" bIns="44963"/>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9pPr>
          </a:lstStyle>
          <a:p>
            <a:pPr eaLnBrk="1">
              <a:spcBef>
                <a:spcPts val="1200"/>
              </a:spcBef>
              <a:spcAft>
                <a:spcPts val="1000"/>
              </a:spcAft>
              <a:buClrTx/>
            </a:pPr>
            <a:r>
              <a:rPr lang="ru-RU" altLang="ru-RU" sz="2400">
                <a:solidFill>
                  <a:srgbClr val="000000"/>
                </a:solidFill>
              </a:rPr>
              <a:t>Вычтем из второго уравнения (4) уравнение (8), получим</a:t>
            </a:r>
          </a:p>
          <a:p>
            <a:pPr eaLnBrk="1">
              <a:spcBef>
                <a:spcPts val="1200"/>
              </a:spcBef>
              <a:spcAft>
                <a:spcPts val="1000"/>
              </a:spcAft>
              <a:buClrTx/>
            </a:pPr>
            <a:endParaRPr lang="ru-RU" altLang="ru-RU" sz="2400">
              <a:solidFill>
                <a:srgbClr val="000000"/>
              </a:solidFill>
            </a:endParaRPr>
          </a:p>
        </p:txBody>
      </p:sp>
      <p:pic>
        <p:nvPicPr>
          <p:cNvPr id="13321" name="Picture 8"/>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95288" y="4824413"/>
            <a:ext cx="8928100" cy="1655762"/>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338" name="Text Box 1"/>
          <p:cNvSpPr txBox="1">
            <a:spLocks noChangeArrowheads="1"/>
          </p:cNvSpPr>
          <p:nvPr/>
        </p:nvSpPr>
        <p:spPr bwMode="auto">
          <a:xfrm>
            <a:off x="144468" y="144472"/>
            <a:ext cx="9864725" cy="1063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5" tIns="66185" rIns="89925" bIns="44963"/>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Lst>
              <a:defRPr>
                <a:solidFill>
                  <a:schemeClr val="bg1"/>
                </a:solidFill>
                <a:latin typeface="Arial" charset="0"/>
                <a:ea typeface="Droid Sans Fallback" charset="0"/>
                <a:cs typeface="Droid Sans Fallback" charset="0"/>
              </a:defRPr>
            </a:lvl9pPr>
          </a:lstStyle>
          <a:p>
            <a:pPr eaLnBrk="1">
              <a:spcBef>
                <a:spcPts val="1200"/>
              </a:spcBef>
              <a:spcAft>
                <a:spcPts val="1000"/>
              </a:spcAft>
              <a:buClrTx/>
            </a:pPr>
            <a:r>
              <a:rPr lang="ru-RU" altLang="ru-RU" sz="2400">
                <a:solidFill>
                  <a:srgbClr val="000000"/>
                </a:solidFill>
              </a:rPr>
              <a:t>Умножим уравнение (7) на          и вычтем это уравнение из третьего уравнения (4)</a:t>
            </a:r>
          </a:p>
          <a:p>
            <a:pPr eaLnBrk="1">
              <a:spcBef>
                <a:spcPts val="1200"/>
              </a:spcBef>
              <a:spcAft>
                <a:spcPts val="1000"/>
              </a:spcAft>
              <a:buClrTx/>
            </a:pPr>
            <a:endParaRPr lang="ru-RU" altLang="ru-RU" sz="2400">
              <a:solidFill>
                <a:srgbClr val="000000"/>
              </a:solidFill>
            </a:endParaRPr>
          </a:p>
        </p:txBody>
      </p:sp>
      <p:pic>
        <p:nvPicPr>
          <p:cNvPr id="14339"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14802" y="1597"/>
            <a:ext cx="709613" cy="68262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4340"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66737" y="792163"/>
            <a:ext cx="8145463" cy="1728787"/>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4341" name="Picture 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170112" y="2339975"/>
            <a:ext cx="3662363" cy="12954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4342" name="Picture 5"/>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34937" y="3671888"/>
            <a:ext cx="3033713" cy="123825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4343" name="Picture 6"/>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455993" y="3676659"/>
            <a:ext cx="3095625" cy="118427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4344" name="Picture 7"/>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875463" y="3825880"/>
            <a:ext cx="2952750" cy="117792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4345" name="Picture 8"/>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44463" y="5224463"/>
            <a:ext cx="3176588" cy="1255712"/>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4346" name="Picture 9"/>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3446463" y="5151438"/>
            <a:ext cx="3213100" cy="1363662"/>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4347" name="Picture 10"/>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7164388" y="5184775"/>
            <a:ext cx="2654300" cy="113665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4348" name="Line 11"/>
          <p:cNvSpPr>
            <a:spLocks noChangeShapeType="1"/>
          </p:cNvSpPr>
          <p:nvPr/>
        </p:nvSpPr>
        <p:spPr bwMode="auto">
          <a:xfrm flipV="1">
            <a:off x="431802" y="2257434"/>
            <a:ext cx="9504363" cy="93663"/>
          </a:xfrm>
          <a:prstGeom prst="line">
            <a:avLst/>
          </a:prstGeom>
          <a:noFill/>
          <a:ln w="36000" cap="sq">
            <a:solidFill>
              <a:srgbClr val="9900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364" tIns="45682" rIns="91364" bIns="45682"/>
          <a:lstStyle/>
          <a:p>
            <a:endParaRPr lang="ru-RU"/>
          </a:p>
        </p:txBody>
      </p:sp>
      <p:sp>
        <p:nvSpPr>
          <p:cNvPr id="14349" name="Rectangle 12"/>
          <p:cNvSpPr>
            <a:spLocks noChangeArrowheads="1"/>
          </p:cNvSpPr>
          <p:nvPr/>
        </p:nvSpPr>
        <p:spPr bwMode="auto">
          <a:xfrm>
            <a:off x="2170113" y="2339983"/>
            <a:ext cx="3735388" cy="1336675"/>
          </a:xfrm>
          <a:prstGeom prst="rect">
            <a:avLst/>
          </a:prstGeom>
          <a:solidFill>
            <a:srgbClr val="33FF99">
              <a:alpha val="29803"/>
            </a:srgbClr>
          </a:solidFill>
          <a:ln w="9360" cap="sq">
            <a:solidFill>
              <a:srgbClr val="3465AF"/>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sp>
        <p:nvSpPr>
          <p:cNvPr id="14350" name="Rectangle 13"/>
          <p:cNvSpPr>
            <a:spLocks noChangeArrowheads="1"/>
          </p:cNvSpPr>
          <p:nvPr/>
        </p:nvSpPr>
        <p:spPr bwMode="auto">
          <a:xfrm>
            <a:off x="134943" y="3708402"/>
            <a:ext cx="9801225" cy="2771775"/>
          </a:xfrm>
          <a:prstGeom prst="rect">
            <a:avLst/>
          </a:prstGeom>
          <a:solidFill>
            <a:srgbClr val="729FCF">
              <a:alpha val="20000"/>
            </a:srgbClr>
          </a:solidFill>
          <a:ln w="9360" cap="sq">
            <a:solidFill>
              <a:srgbClr val="3465AF"/>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sp>
        <p:nvSpPr>
          <p:cNvPr id="14351" name="Rectangle 14"/>
          <p:cNvSpPr>
            <a:spLocks noChangeArrowheads="1"/>
          </p:cNvSpPr>
          <p:nvPr/>
        </p:nvSpPr>
        <p:spPr bwMode="auto">
          <a:xfrm>
            <a:off x="134943" y="3708409"/>
            <a:ext cx="3178175" cy="1223963"/>
          </a:xfrm>
          <a:prstGeom prst="rect">
            <a:avLst/>
          </a:prstGeom>
          <a:solidFill>
            <a:srgbClr val="CCFF66">
              <a:alpha val="20000"/>
            </a:srgbClr>
          </a:solidFill>
          <a:ln w="9360" cap="sq">
            <a:solidFill>
              <a:srgbClr val="3465AF"/>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sp>
        <p:nvSpPr>
          <p:cNvPr id="14352" name="Rectangle 15"/>
          <p:cNvSpPr>
            <a:spLocks noChangeArrowheads="1"/>
          </p:cNvSpPr>
          <p:nvPr/>
        </p:nvSpPr>
        <p:spPr bwMode="auto">
          <a:xfrm>
            <a:off x="3446468" y="3708409"/>
            <a:ext cx="3178175" cy="1223963"/>
          </a:xfrm>
          <a:prstGeom prst="rect">
            <a:avLst/>
          </a:prstGeom>
          <a:solidFill>
            <a:srgbClr val="CCFF66">
              <a:alpha val="20000"/>
            </a:srgbClr>
          </a:solidFill>
          <a:ln w="9360" cap="sq">
            <a:solidFill>
              <a:srgbClr val="3465AF"/>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sp>
        <p:nvSpPr>
          <p:cNvPr id="14353" name="Rectangle 16"/>
          <p:cNvSpPr>
            <a:spLocks noChangeArrowheads="1"/>
          </p:cNvSpPr>
          <p:nvPr/>
        </p:nvSpPr>
        <p:spPr bwMode="auto">
          <a:xfrm>
            <a:off x="134943" y="5256213"/>
            <a:ext cx="3178175" cy="1223962"/>
          </a:xfrm>
          <a:prstGeom prst="rect">
            <a:avLst/>
          </a:prstGeom>
          <a:solidFill>
            <a:srgbClr val="CCFF66">
              <a:alpha val="20000"/>
            </a:srgbClr>
          </a:solidFill>
          <a:ln w="9360" cap="sq">
            <a:solidFill>
              <a:srgbClr val="3465AF"/>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sp>
        <p:nvSpPr>
          <p:cNvPr id="14354" name="Rectangle 17"/>
          <p:cNvSpPr>
            <a:spLocks noChangeArrowheads="1"/>
          </p:cNvSpPr>
          <p:nvPr/>
        </p:nvSpPr>
        <p:spPr bwMode="auto">
          <a:xfrm>
            <a:off x="3446468" y="5256213"/>
            <a:ext cx="3178175" cy="1223962"/>
          </a:xfrm>
          <a:prstGeom prst="rect">
            <a:avLst/>
          </a:prstGeom>
          <a:solidFill>
            <a:srgbClr val="CCFF66">
              <a:alpha val="20000"/>
            </a:srgbClr>
          </a:solidFill>
          <a:ln w="9360" cap="sq">
            <a:solidFill>
              <a:srgbClr val="3465AF"/>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sp>
        <p:nvSpPr>
          <p:cNvPr id="14355" name="Rectangle 18"/>
          <p:cNvSpPr>
            <a:spLocks noChangeArrowheads="1"/>
          </p:cNvSpPr>
          <p:nvPr/>
        </p:nvSpPr>
        <p:spPr bwMode="auto">
          <a:xfrm>
            <a:off x="6757993" y="3708409"/>
            <a:ext cx="3178175" cy="1223963"/>
          </a:xfrm>
          <a:prstGeom prst="rect">
            <a:avLst/>
          </a:prstGeom>
          <a:solidFill>
            <a:srgbClr val="CCFF66">
              <a:alpha val="20000"/>
            </a:srgbClr>
          </a:solidFill>
          <a:ln w="9360" cap="sq">
            <a:solidFill>
              <a:srgbClr val="3465AF"/>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sp>
        <p:nvSpPr>
          <p:cNvPr id="14356" name="Rectangle 19"/>
          <p:cNvSpPr>
            <a:spLocks noChangeArrowheads="1"/>
          </p:cNvSpPr>
          <p:nvPr/>
        </p:nvSpPr>
        <p:spPr bwMode="auto">
          <a:xfrm>
            <a:off x="6759575" y="5256213"/>
            <a:ext cx="3178175" cy="1223962"/>
          </a:xfrm>
          <a:prstGeom prst="rect">
            <a:avLst/>
          </a:prstGeom>
          <a:solidFill>
            <a:srgbClr val="CCFF66">
              <a:alpha val="20000"/>
            </a:srgbClr>
          </a:solidFill>
          <a:ln w="9360" cap="sq">
            <a:solidFill>
              <a:srgbClr val="3465AF"/>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Text Box 1"/>
          <p:cNvSpPr txBox="1">
            <a:spLocks noChangeArrowheads="1"/>
          </p:cNvSpPr>
          <p:nvPr/>
        </p:nvSpPr>
        <p:spPr bwMode="auto">
          <a:xfrm>
            <a:off x="215900" y="287338"/>
            <a:ext cx="9575800" cy="14033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5" tIns="66185" rIns="89925" bIns="44963"/>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Lst>
              <a:defRPr>
                <a:solidFill>
                  <a:schemeClr val="bg1"/>
                </a:solidFill>
                <a:latin typeface="Arial" charset="0"/>
                <a:ea typeface="Droid Sans Fallback" charset="0"/>
                <a:cs typeface="Droid Sans Fallback" charset="0"/>
              </a:defRPr>
            </a:lvl9pPr>
          </a:lstStyle>
          <a:p>
            <a:pPr eaLnBrk="1">
              <a:spcBef>
                <a:spcPts val="1200"/>
              </a:spcBef>
              <a:spcAft>
                <a:spcPts val="1000"/>
              </a:spcAft>
              <a:buClrTx/>
            </a:pPr>
            <a:r>
              <a:rPr lang="ru-RU" altLang="ru-RU" sz="2400">
                <a:solidFill>
                  <a:srgbClr val="000000"/>
                </a:solidFill>
              </a:rPr>
              <a:t>Проведём подобное преобразование для системы из двух уравнений (11) и получим одно уравнение с одним неизвестным                               </a:t>
            </a:r>
          </a:p>
          <a:p>
            <a:pPr eaLnBrk="1">
              <a:spcBef>
                <a:spcPts val="1200"/>
              </a:spcBef>
              <a:spcAft>
                <a:spcPts val="1000"/>
              </a:spcAft>
              <a:buClrTx/>
            </a:pPr>
            <a:endParaRPr lang="ru-RU" altLang="ru-RU" sz="2400">
              <a:solidFill>
                <a:srgbClr val="000000"/>
              </a:solidFill>
            </a:endParaRPr>
          </a:p>
        </p:txBody>
      </p:sp>
      <p:pic>
        <p:nvPicPr>
          <p:cNvPr id="15363"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548812" y="508009"/>
            <a:ext cx="531813" cy="64452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5364"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952752" y="1008063"/>
            <a:ext cx="3014663" cy="85725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5365" name="Picture 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519368" y="1944689"/>
            <a:ext cx="3590925" cy="2073274"/>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5366" name="Line 5"/>
          <p:cNvSpPr>
            <a:spLocks noChangeShapeType="1"/>
          </p:cNvSpPr>
          <p:nvPr/>
        </p:nvSpPr>
        <p:spPr bwMode="auto">
          <a:xfrm flipV="1">
            <a:off x="2447925" y="1998672"/>
            <a:ext cx="3517900" cy="28575"/>
          </a:xfrm>
          <a:prstGeom prst="line">
            <a:avLst/>
          </a:prstGeom>
          <a:noFill/>
          <a:ln w="9360" cap="sq">
            <a:solidFill>
              <a:srgbClr val="0000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364" tIns="45682" rIns="91364" bIns="45682"/>
          <a:lstStyle/>
          <a:p>
            <a:endParaRPr lang="ru-RU"/>
          </a:p>
        </p:txBody>
      </p:sp>
      <p:sp>
        <p:nvSpPr>
          <p:cNvPr id="15367" name="Line 6"/>
          <p:cNvSpPr>
            <a:spLocks noChangeShapeType="1"/>
          </p:cNvSpPr>
          <p:nvPr/>
        </p:nvSpPr>
        <p:spPr bwMode="auto">
          <a:xfrm flipV="1">
            <a:off x="2447925" y="3978284"/>
            <a:ext cx="3517900" cy="28575"/>
          </a:xfrm>
          <a:prstGeom prst="line">
            <a:avLst/>
          </a:prstGeom>
          <a:noFill/>
          <a:ln w="9360" cap="sq">
            <a:solidFill>
              <a:srgbClr val="0000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364" tIns="45682" rIns="91364" bIns="45682"/>
          <a:lstStyle/>
          <a:p>
            <a:endParaRPr lang="ru-RU"/>
          </a:p>
        </p:txBody>
      </p:sp>
      <p:sp>
        <p:nvSpPr>
          <p:cNvPr id="15368" name="Line 7"/>
          <p:cNvSpPr>
            <a:spLocks noChangeShapeType="1"/>
          </p:cNvSpPr>
          <p:nvPr/>
        </p:nvSpPr>
        <p:spPr bwMode="auto">
          <a:xfrm flipV="1">
            <a:off x="2447925" y="3259147"/>
            <a:ext cx="3517900" cy="28575"/>
          </a:xfrm>
          <a:prstGeom prst="line">
            <a:avLst/>
          </a:prstGeom>
          <a:noFill/>
          <a:ln w="9360" cap="sq">
            <a:solidFill>
              <a:srgbClr val="0000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364" tIns="45682" rIns="91364" bIns="45682"/>
          <a:lstStyle/>
          <a:p>
            <a:endParaRPr lang="ru-RU"/>
          </a:p>
        </p:txBody>
      </p:sp>
      <p:sp>
        <p:nvSpPr>
          <p:cNvPr id="15369" name="Line 8"/>
          <p:cNvSpPr>
            <a:spLocks noChangeShapeType="1"/>
          </p:cNvSpPr>
          <p:nvPr/>
        </p:nvSpPr>
        <p:spPr bwMode="auto">
          <a:xfrm flipV="1">
            <a:off x="2447925" y="2574934"/>
            <a:ext cx="3517900" cy="28575"/>
          </a:xfrm>
          <a:prstGeom prst="line">
            <a:avLst/>
          </a:prstGeom>
          <a:noFill/>
          <a:ln w="9360" cap="sq">
            <a:solidFill>
              <a:srgbClr val="0000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364" tIns="45682" rIns="91364" bIns="45682"/>
          <a:lstStyle/>
          <a:p>
            <a:endParaRPr lang="ru-RU"/>
          </a:p>
        </p:txBody>
      </p:sp>
      <p:sp>
        <p:nvSpPr>
          <p:cNvPr id="15370" name="Line 9"/>
          <p:cNvSpPr>
            <a:spLocks noChangeShapeType="1"/>
          </p:cNvSpPr>
          <p:nvPr/>
        </p:nvSpPr>
        <p:spPr bwMode="auto">
          <a:xfrm>
            <a:off x="2447925" y="1979613"/>
            <a:ext cx="1588" cy="2016125"/>
          </a:xfrm>
          <a:prstGeom prst="line">
            <a:avLst/>
          </a:prstGeom>
          <a:noFill/>
          <a:ln w="9360" cap="sq">
            <a:solidFill>
              <a:srgbClr val="0000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364" tIns="45682" rIns="91364" bIns="45682"/>
          <a:lstStyle/>
          <a:p>
            <a:endParaRPr lang="ru-RU"/>
          </a:p>
        </p:txBody>
      </p:sp>
      <p:sp>
        <p:nvSpPr>
          <p:cNvPr id="15371" name="Line 10"/>
          <p:cNvSpPr>
            <a:spLocks noChangeShapeType="1"/>
          </p:cNvSpPr>
          <p:nvPr/>
        </p:nvSpPr>
        <p:spPr bwMode="auto">
          <a:xfrm>
            <a:off x="6011863" y="1979613"/>
            <a:ext cx="1588" cy="2016125"/>
          </a:xfrm>
          <a:prstGeom prst="line">
            <a:avLst/>
          </a:prstGeom>
          <a:noFill/>
          <a:ln w="9360" cap="sq">
            <a:solidFill>
              <a:srgbClr val="0000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364" tIns="45682" rIns="91364" bIns="45682"/>
          <a:lstStyle/>
          <a:p>
            <a:endParaRPr lang="ru-RU"/>
          </a:p>
        </p:txBody>
      </p:sp>
      <p:sp>
        <p:nvSpPr>
          <p:cNvPr id="15372" name="Line 11"/>
          <p:cNvSpPr>
            <a:spLocks noChangeShapeType="1"/>
          </p:cNvSpPr>
          <p:nvPr/>
        </p:nvSpPr>
        <p:spPr bwMode="auto">
          <a:xfrm>
            <a:off x="5219700" y="1979613"/>
            <a:ext cx="1588" cy="2016125"/>
          </a:xfrm>
          <a:prstGeom prst="line">
            <a:avLst/>
          </a:prstGeom>
          <a:noFill/>
          <a:ln w="36000" cap="sq">
            <a:solidFill>
              <a:srgbClr val="0000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364" tIns="45682" rIns="91364" bIns="45682"/>
          <a:lstStyle/>
          <a:p>
            <a:endParaRPr lang="ru-RU"/>
          </a:p>
        </p:txBody>
      </p:sp>
      <p:sp>
        <p:nvSpPr>
          <p:cNvPr id="15373" name="Line 12"/>
          <p:cNvSpPr>
            <a:spLocks noChangeShapeType="1"/>
          </p:cNvSpPr>
          <p:nvPr/>
        </p:nvSpPr>
        <p:spPr bwMode="auto">
          <a:xfrm>
            <a:off x="4211638" y="1979613"/>
            <a:ext cx="1588" cy="2016125"/>
          </a:xfrm>
          <a:prstGeom prst="line">
            <a:avLst/>
          </a:prstGeom>
          <a:noFill/>
          <a:ln w="9360" cap="sq">
            <a:solidFill>
              <a:srgbClr val="0000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364" tIns="45682" rIns="91364" bIns="45682"/>
          <a:lstStyle/>
          <a:p>
            <a:endParaRPr lang="ru-RU"/>
          </a:p>
        </p:txBody>
      </p:sp>
      <p:sp>
        <p:nvSpPr>
          <p:cNvPr id="15374" name="Line 13"/>
          <p:cNvSpPr>
            <a:spLocks noChangeShapeType="1"/>
          </p:cNvSpPr>
          <p:nvPr/>
        </p:nvSpPr>
        <p:spPr bwMode="auto">
          <a:xfrm>
            <a:off x="3311525" y="1979613"/>
            <a:ext cx="1588" cy="2016125"/>
          </a:xfrm>
          <a:prstGeom prst="line">
            <a:avLst/>
          </a:prstGeom>
          <a:noFill/>
          <a:ln w="9360" cap="sq">
            <a:solidFill>
              <a:srgbClr val="0000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364" tIns="45682" rIns="91364" bIns="45682"/>
          <a:lstStyle/>
          <a:p>
            <a:endParaRPr lang="ru-RU"/>
          </a:p>
        </p:txBody>
      </p:sp>
      <p:sp>
        <p:nvSpPr>
          <p:cNvPr id="15375" name="Text Box 14"/>
          <p:cNvSpPr txBox="1">
            <a:spLocks noChangeArrowheads="1"/>
          </p:cNvSpPr>
          <p:nvPr/>
        </p:nvSpPr>
        <p:spPr bwMode="auto">
          <a:xfrm>
            <a:off x="71437" y="4535497"/>
            <a:ext cx="9936163" cy="2281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5" tIns="66185" rIns="89925" bIns="44963"/>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 pos="9883775"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 pos="9883775"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 pos="9883775"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 pos="9883775"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 pos="9883775"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 pos="9883775"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 pos="9883775"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 pos="9883775"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 pos="9883775" algn="l"/>
              </a:tabLst>
              <a:defRPr>
                <a:solidFill>
                  <a:schemeClr val="bg1"/>
                </a:solidFill>
                <a:latin typeface="Arial" charset="0"/>
                <a:ea typeface="Droid Sans Fallback" charset="0"/>
                <a:cs typeface="Droid Sans Fallback" charset="0"/>
              </a:defRPr>
            </a:lvl9pPr>
          </a:lstStyle>
          <a:p>
            <a:pPr eaLnBrk="1">
              <a:spcBef>
                <a:spcPts val="1200"/>
              </a:spcBef>
              <a:spcAft>
                <a:spcPts val="1000"/>
              </a:spcAft>
              <a:buClrTx/>
            </a:pPr>
            <a:r>
              <a:rPr lang="ru-RU" altLang="ru-RU" sz="2400">
                <a:solidFill>
                  <a:srgbClr val="000000"/>
                </a:solidFill>
              </a:rPr>
              <a:t>В процессе формирования треугольной матрицы (исключение неизвестных) производится деления на коэффициенты                    и т.д. Поэтому они должны быть отличными от нуля. В случае необходимости нужно переставить уравнения системы местами, чтобы выполнить это требование.</a:t>
            </a:r>
          </a:p>
          <a:p>
            <a:pPr eaLnBrk="1">
              <a:spcBef>
                <a:spcPts val="1200"/>
              </a:spcBef>
              <a:spcAft>
                <a:spcPts val="1000"/>
              </a:spcAft>
              <a:buClrTx/>
            </a:pPr>
            <a:endParaRPr lang="ru-RU" altLang="ru-RU" sz="2400">
              <a:solidFill>
                <a:srgbClr val="000000"/>
              </a:solidFill>
            </a:endParaRPr>
          </a:p>
        </p:txBody>
      </p:sp>
      <p:pic>
        <p:nvPicPr>
          <p:cNvPr id="15376" name="Picture 15"/>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207377" y="4786322"/>
            <a:ext cx="1204913" cy="541337"/>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6" name="Text Box 1"/>
          <p:cNvSpPr txBox="1">
            <a:spLocks noChangeArrowheads="1"/>
          </p:cNvSpPr>
          <p:nvPr/>
        </p:nvSpPr>
        <p:spPr bwMode="auto">
          <a:xfrm>
            <a:off x="503243" y="301634"/>
            <a:ext cx="9070975" cy="1262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38848" rIns="0" bIns="0" anchor="ct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9pPr>
          </a:lstStyle>
          <a:p>
            <a:pPr algn="ctr" eaLnBrk="1">
              <a:buClrTx/>
              <a:buFontTx/>
              <a:buNone/>
            </a:pPr>
            <a:r>
              <a:rPr lang="ru-RU" altLang="ru-RU" sz="4400">
                <a:solidFill>
                  <a:srgbClr val="009933"/>
                </a:solidFill>
              </a:rPr>
              <a:t>Вычисление коэффициентов</a:t>
            </a:r>
            <a:r>
              <a:rPr lang="ru-RU" altLang="ru-RU" sz="2800">
                <a:solidFill>
                  <a:srgbClr val="000000"/>
                </a:solidFill>
              </a:rPr>
              <a:t> </a:t>
            </a:r>
          </a:p>
        </p:txBody>
      </p:sp>
      <p:pic>
        <p:nvPicPr>
          <p:cNvPr id="16387"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39738" y="1584325"/>
            <a:ext cx="9494838" cy="370998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6388" name="Rectangle 3"/>
          <p:cNvSpPr>
            <a:spLocks noChangeArrowheads="1"/>
          </p:cNvSpPr>
          <p:nvPr/>
        </p:nvSpPr>
        <p:spPr bwMode="auto">
          <a:xfrm>
            <a:off x="287338" y="1584325"/>
            <a:ext cx="9647238" cy="863600"/>
          </a:xfrm>
          <a:prstGeom prst="rect">
            <a:avLst/>
          </a:prstGeom>
          <a:solidFill>
            <a:srgbClr val="FF6600">
              <a:alpha val="25098"/>
            </a:srgbClr>
          </a:solidFill>
          <a:ln w="9360" cap="sq">
            <a:solidFill>
              <a:srgbClr val="3465AF"/>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sp>
        <p:nvSpPr>
          <p:cNvPr id="16389" name="Rectangle 4"/>
          <p:cNvSpPr>
            <a:spLocks noChangeArrowheads="1"/>
          </p:cNvSpPr>
          <p:nvPr/>
        </p:nvSpPr>
        <p:spPr bwMode="auto">
          <a:xfrm>
            <a:off x="288925" y="2447925"/>
            <a:ext cx="9647238" cy="2952750"/>
          </a:xfrm>
          <a:prstGeom prst="rect">
            <a:avLst/>
          </a:prstGeom>
          <a:solidFill>
            <a:srgbClr val="00CC00">
              <a:alpha val="25098"/>
            </a:srgbClr>
          </a:solidFill>
          <a:ln w="9360" cap="sq">
            <a:solidFill>
              <a:srgbClr val="3465AF"/>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sp>
        <p:nvSpPr>
          <p:cNvPr id="16390" name="Text Box 5"/>
          <p:cNvSpPr txBox="1">
            <a:spLocks noChangeArrowheads="1"/>
          </p:cNvSpPr>
          <p:nvPr/>
        </p:nvSpPr>
        <p:spPr bwMode="auto">
          <a:xfrm>
            <a:off x="431800" y="5616575"/>
            <a:ext cx="9431338" cy="855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5" tIns="44963" rIns="89925" bIns="44963"/>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9pPr>
          </a:lstStyle>
          <a:p>
            <a:pPr eaLnBrk="1">
              <a:buClrTx/>
              <a:buFontTx/>
              <a:buNone/>
            </a:pPr>
            <a:r>
              <a:rPr lang="ru-RU" altLang="ru-RU">
                <a:solidFill>
                  <a:srgbClr val="000000"/>
                </a:solidFill>
              </a:rPr>
              <a:t>Верхняя строка — вычисление коэффициентов в самом верхнем уравнении системы на       -ом шаге исключения,</a:t>
            </a:r>
          </a:p>
          <a:p>
            <a:pPr eaLnBrk="1">
              <a:buClrTx/>
              <a:buFontTx/>
              <a:buNone/>
            </a:pPr>
            <a:r>
              <a:rPr lang="ru-RU" altLang="ru-RU">
                <a:solidFill>
                  <a:srgbClr val="000000"/>
                </a:solidFill>
              </a:rPr>
              <a:t>Последующие строки — вычисление остальных коэффициентов</a:t>
            </a:r>
          </a:p>
        </p:txBody>
      </p:sp>
      <p:graphicFrame>
        <p:nvGraphicFramePr>
          <p:cNvPr id="16391" name="Object 6"/>
          <p:cNvGraphicFramePr>
            <a:graphicFrameLocks noChangeAspect="1"/>
          </p:cNvGraphicFramePr>
          <p:nvPr/>
        </p:nvGraphicFramePr>
        <p:xfrm>
          <a:off x="928693" y="5872171"/>
          <a:ext cx="295275" cy="327025"/>
        </p:xfrm>
        <a:graphic>
          <a:graphicData uri="http://schemas.openxmlformats.org/presentationml/2006/ole">
            <mc:AlternateContent xmlns:mc="http://schemas.openxmlformats.org/markup-compatibility/2006">
              <mc:Choice xmlns:v="urn:schemas-microsoft-com:vml" Requires="v">
                <p:oleObj spid="_x0000_s16409" name="Формула" r:id="rId5" imgW="155082" imgH="172675" progId="Equation.3">
                  <p:embed/>
                </p:oleObj>
              </mc:Choice>
              <mc:Fallback>
                <p:oleObj name="Формула" r:id="rId5" imgW="155082" imgH="172675" progId="Equation.3">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28693" y="5872171"/>
                        <a:ext cx="295275" cy="32702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Text Box 1"/>
          <p:cNvSpPr txBox="1">
            <a:spLocks noChangeArrowheads="1"/>
          </p:cNvSpPr>
          <p:nvPr/>
        </p:nvSpPr>
        <p:spPr bwMode="auto">
          <a:xfrm>
            <a:off x="503238" y="434984"/>
            <a:ext cx="9056688" cy="1247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sp>
        <p:nvSpPr>
          <p:cNvPr id="17411" name="Text Box 2"/>
          <p:cNvSpPr txBox="1">
            <a:spLocks noChangeArrowheads="1"/>
          </p:cNvSpPr>
          <p:nvPr/>
        </p:nvSpPr>
        <p:spPr bwMode="auto">
          <a:xfrm>
            <a:off x="503238" y="1768478"/>
            <a:ext cx="9056688" cy="4384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8056" rIns="0" bIns="0"/>
          <a:lstStyle>
            <a:lvl1pPr marL="342900"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1pPr>
            <a:lvl2pPr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2pPr>
            <a:lvl3pPr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3pPr>
            <a:lvl4pPr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4pPr>
            <a:lvl5pPr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9pPr>
          </a:lstStyle>
          <a:p>
            <a:pPr eaLnBrk="1">
              <a:spcAft>
                <a:spcPts val="1425"/>
              </a:spcAft>
              <a:buClrTx/>
            </a:pPr>
            <a:r>
              <a:rPr lang="ru-RU" altLang="ru-RU" sz="2400">
                <a:solidFill>
                  <a:srgbClr val="000000"/>
                </a:solidFill>
                <a:latin typeface="Times New Roman" pitchFamily="18" charset="0"/>
                <a:cs typeface="Times New Roman" pitchFamily="18" charset="0"/>
              </a:rPr>
              <a:t>На следующем этапе производится вычисление неизвестных, начиная с </a:t>
            </a:r>
          </a:p>
          <a:p>
            <a:pPr eaLnBrk="1">
              <a:spcAft>
                <a:spcPts val="1425"/>
              </a:spcAft>
              <a:buClrTx/>
            </a:pPr>
            <a:r>
              <a:rPr lang="ru-RU" altLang="ru-RU" sz="2400">
                <a:solidFill>
                  <a:srgbClr val="000000"/>
                </a:solidFill>
                <a:latin typeface="Times New Roman" pitchFamily="18" charset="0"/>
                <a:cs typeface="Times New Roman" pitchFamily="18" charset="0"/>
              </a:rPr>
              <a:t>В результате обратного хода</a:t>
            </a:r>
          </a:p>
        </p:txBody>
      </p:sp>
      <p:pic>
        <p:nvPicPr>
          <p:cNvPr id="1741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87562" y="2051050"/>
            <a:ext cx="595313" cy="5588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7413" name="Rectangle 7"/>
          <p:cNvSpPr>
            <a:spLocks noChangeArrowheads="1"/>
          </p:cNvSpPr>
          <p:nvPr/>
        </p:nvSpPr>
        <p:spPr bwMode="auto">
          <a:xfrm>
            <a:off x="2" y="-174941"/>
            <a:ext cx="184577" cy="349891"/>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364" tIns="45682" rIns="91364" bIns="45682" anchor="ctr">
            <a:spAutoFit/>
          </a:bodyPr>
          <a:lstStyle/>
          <a:p>
            <a:endParaRPr lang="ru-RU" altLang="ru-RU"/>
          </a:p>
        </p:txBody>
      </p:sp>
      <p:graphicFrame>
        <p:nvGraphicFramePr>
          <p:cNvPr id="17414" name="Объект 2"/>
          <p:cNvGraphicFramePr>
            <a:graphicFrameLocks noChangeAspect="1"/>
          </p:cNvGraphicFramePr>
          <p:nvPr/>
        </p:nvGraphicFramePr>
        <p:xfrm>
          <a:off x="1223968" y="3348038"/>
          <a:ext cx="5648325" cy="1041400"/>
        </p:xfrm>
        <a:graphic>
          <a:graphicData uri="http://schemas.openxmlformats.org/presentationml/2006/ole">
            <mc:AlternateContent xmlns:mc="http://schemas.openxmlformats.org/markup-compatibility/2006">
              <mc:Choice xmlns:v="urn:schemas-microsoft-com:vml" Requires="v">
                <p:oleObj spid="_x0000_s17432" name="Формула" r:id="rId5" imgW="2324100" imgH="431800" progId="Equation.3">
                  <p:embed/>
                </p:oleObj>
              </mc:Choice>
              <mc:Fallback>
                <p:oleObj name="Формула" r:id="rId5" imgW="2324100" imgH="431800" progId="Equation.3">
                  <p:embed/>
                  <p:pic>
                    <p:nvPicPr>
                      <p:cNvPr id="0" name="Объект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23968" y="3348038"/>
                        <a:ext cx="5648325" cy="1041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34" name="Text Box 1"/>
          <p:cNvSpPr txBox="1">
            <a:spLocks noChangeArrowheads="1"/>
          </p:cNvSpPr>
          <p:nvPr/>
        </p:nvSpPr>
        <p:spPr bwMode="auto">
          <a:xfrm>
            <a:off x="647700" y="711200"/>
            <a:ext cx="9099550" cy="41560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5" tIns="44963" rIns="89925" bIns="44963"/>
          <a:lstStyle>
            <a:lvl1pPr eaLnBrk="0">
              <a:tabLst>
                <a:tab pos="0" algn="l"/>
                <a:tab pos="446088" algn="l"/>
                <a:tab pos="895350" algn="l"/>
                <a:tab pos="1344613" algn="l"/>
                <a:tab pos="1793875" algn="l"/>
                <a:tab pos="2243138" algn="l"/>
                <a:tab pos="2692400" algn="l"/>
                <a:tab pos="3141663" algn="l"/>
                <a:tab pos="3590925" algn="l"/>
                <a:tab pos="4040188" algn="l"/>
                <a:tab pos="4489450" algn="l"/>
                <a:tab pos="4938713" algn="l"/>
                <a:tab pos="5389563"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Lst>
              <a:defRPr>
                <a:solidFill>
                  <a:schemeClr val="bg1"/>
                </a:solidFill>
                <a:latin typeface="Arial" charset="0"/>
                <a:ea typeface="Droid Sans Fallback" charset="0"/>
                <a:cs typeface="Droid Sans Fallback" charset="0"/>
              </a:defRPr>
            </a:lvl1pPr>
            <a:lvl2pPr eaLnBrk="0">
              <a:tabLst>
                <a:tab pos="0" algn="l"/>
                <a:tab pos="446088" algn="l"/>
                <a:tab pos="895350" algn="l"/>
                <a:tab pos="1344613" algn="l"/>
                <a:tab pos="1793875" algn="l"/>
                <a:tab pos="2243138" algn="l"/>
                <a:tab pos="2692400" algn="l"/>
                <a:tab pos="3141663" algn="l"/>
                <a:tab pos="3590925" algn="l"/>
                <a:tab pos="4040188" algn="l"/>
                <a:tab pos="4489450" algn="l"/>
                <a:tab pos="4938713" algn="l"/>
                <a:tab pos="5389563"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Lst>
              <a:defRPr>
                <a:solidFill>
                  <a:schemeClr val="bg1"/>
                </a:solidFill>
                <a:latin typeface="Arial" charset="0"/>
                <a:ea typeface="Droid Sans Fallback" charset="0"/>
                <a:cs typeface="Droid Sans Fallback" charset="0"/>
              </a:defRPr>
            </a:lvl2pPr>
            <a:lvl3pPr eaLnBrk="0">
              <a:tabLst>
                <a:tab pos="0" algn="l"/>
                <a:tab pos="446088" algn="l"/>
                <a:tab pos="895350" algn="l"/>
                <a:tab pos="1344613" algn="l"/>
                <a:tab pos="1793875" algn="l"/>
                <a:tab pos="2243138" algn="l"/>
                <a:tab pos="2692400" algn="l"/>
                <a:tab pos="3141663" algn="l"/>
                <a:tab pos="3590925" algn="l"/>
                <a:tab pos="4040188" algn="l"/>
                <a:tab pos="4489450" algn="l"/>
                <a:tab pos="4938713" algn="l"/>
                <a:tab pos="5389563"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Lst>
              <a:defRPr>
                <a:solidFill>
                  <a:schemeClr val="bg1"/>
                </a:solidFill>
                <a:latin typeface="Arial" charset="0"/>
                <a:ea typeface="Droid Sans Fallback" charset="0"/>
                <a:cs typeface="Droid Sans Fallback" charset="0"/>
              </a:defRPr>
            </a:lvl3pPr>
            <a:lvl4pPr eaLnBrk="0">
              <a:tabLst>
                <a:tab pos="0" algn="l"/>
                <a:tab pos="446088" algn="l"/>
                <a:tab pos="895350" algn="l"/>
                <a:tab pos="1344613" algn="l"/>
                <a:tab pos="1793875" algn="l"/>
                <a:tab pos="2243138" algn="l"/>
                <a:tab pos="2692400" algn="l"/>
                <a:tab pos="3141663" algn="l"/>
                <a:tab pos="3590925" algn="l"/>
                <a:tab pos="4040188" algn="l"/>
                <a:tab pos="4489450" algn="l"/>
                <a:tab pos="4938713" algn="l"/>
                <a:tab pos="5389563"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Lst>
              <a:defRPr>
                <a:solidFill>
                  <a:schemeClr val="bg1"/>
                </a:solidFill>
                <a:latin typeface="Arial" charset="0"/>
                <a:ea typeface="Droid Sans Fallback" charset="0"/>
                <a:cs typeface="Droid Sans Fallback" charset="0"/>
              </a:defRPr>
            </a:lvl4pPr>
            <a:lvl5pPr eaLnBrk="0">
              <a:tabLst>
                <a:tab pos="0" algn="l"/>
                <a:tab pos="446088" algn="l"/>
                <a:tab pos="895350" algn="l"/>
                <a:tab pos="1344613" algn="l"/>
                <a:tab pos="1793875" algn="l"/>
                <a:tab pos="2243138" algn="l"/>
                <a:tab pos="2692400" algn="l"/>
                <a:tab pos="3141663" algn="l"/>
                <a:tab pos="3590925" algn="l"/>
                <a:tab pos="4040188" algn="l"/>
                <a:tab pos="4489450" algn="l"/>
                <a:tab pos="4938713" algn="l"/>
                <a:tab pos="5389563"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9563"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9563"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9563"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9563"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Lst>
              <a:defRPr>
                <a:solidFill>
                  <a:schemeClr val="bg1"/>
                </a:solidFill>
                <a:latin typeface="Arial" charset="0"/>
                <a:ea typeface="Droid Sans Fallback" charset="0"/>
                <a:cs typeface="Droid Sans Fallback" charset="0"/>
              </a:defRPr>
            </a:lvl9pPr>
          </a:lstStyle>
          <a:p>
            <a:pPr eaLnBrk="1">
              <a:spcBef>
                <a:spcPts val="1200"/>
              </a:spcBef>
              <a:spcAft>
                <a:spcPts val="1000"/>
              </a:spcAft>
              <a:buClrTx/>
            </a:pPr>
            <a:r>
              <a:rPr lang="ru-RU" altLang="ru-RU" sz="3200">
                <a:solidFill>
                  <a:srgbClr val="000000"/>
                </a:solidFill>
              </a:rPr>
              <a:t>В процессе исключения неизвестных производится деление на коэффициенты                                      </a:t>
            </a:r>
            <a:r>
              <a:rPr lang="en-US" altLang="ru-RU" sz="3200">
                <a:solidFill>
                  <a:srgbClr val="000000"/>
                </a:solidFill>
              </a:rPr>
              <a:t>  	                              </a:t>
            </a:r>
            <a:r>
              <a:rPr lang="ru-RU" altLang="ru-RU" sz="3200">
                <a:solidFill>
                  <a:srgbClr val="000000"/>
                </a:solidFill>
              </a:rPr>
              <a:t>, поэтому они должны быть отличны от нуля. Чтобы обеспечить выполнение этого условия, нужно соответствующим образом переставлять уравнения системы. Это должно быть заложено в вычислительный алгоритм.</a:t>
            </a:r>
          </a:p>
          <a:p>
            <a:pPr eaLnBrk="1">
              <a:spcBef>
                <a:spcPts val="1200"/>
              </a:spcBef>
              <a:spcAft>
                <a:spcPts val="1000"/>
              </a:spcAft>
              <a:buClrTx/>
            </a:pPr>
            <a:endParaRPr lang="ru-RU" altLang="ru-RU" sz="3200">
              <a:solidFill>
                <a:srgbClr val="000000"/>
              </a:solidFill>
            </a:endParaRPr>
          </a:p>
        </p:txBody>
      </p:sp>
      <p:pic>
        <p:nvPicPr>
          <p:cNvPr id="1843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2162" y="1651001"/>
            <a:ext cx="3141663" cy="68897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8436" name="Rectangle 3"/>
          <p:cNvSpPr>
            <a:spLocks noChangeArrowheads="1"/>
          </p:cNvSpPr>
          <p:nvPr/>
        </p:nvSpPr>
        <p:spPr bwMode="auto">
          <a:xfrm>
            <a:off x="576263" y="611196"/>
            <a:ext cx="8712200" cy="4135437"/>
          </a:xfrm>
          <a:prstGeom prst="rect">
            <a:avLst/>
          </a:prstGeom>
          <a:solidFill>
            <a:srgbClr val="99FF33">
              <a:alpha val="14902"/>
            </a:srgbClr>
          </a:solidFill>
          <a:ln w="9360" cap="sq">
            <a:solidFill>
              <a:srgbClr val="3465AF"/>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sp>
        <p:nvSpPr>
          <p:cNvPr id="18437" name="Text Box 4"/>
          <p:cNvSpPr txBox="1">
            <a:spLocks noChangeArrowheads="1"/>
          </p:cNvSpPr>
          <p:nvPr/>
        </p:nvSpPr>
        <p:spPr bwMode="auto">
          <a:xfrm>
            <a:off x="4103687" y="4967288"/>
            <a:ext cx="1223963" cy="2016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5" tIns="44963" rIns="89925" bIns="44963"/>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eaLnBrk="1">
              <a:buClrTx/>
              <a:buFontTx/>
              <a:buNone/>
            </a:pPr>
            <a:r>
              <a:rPr lang="ru-RU" altLang="ru-RU" sz="9600">
                <a:solidFill>
                  <a:srgbClr val="FF0000"/>
                </a:solidFill>
              </a:rPr>
              <a:t>!</a:t>
            </a:r>
          </a:p>
        </p:txBody>
      </p:sp>
      <p:sp>
        <p:nvSpPr>
          <p:cNvPr id="18438" name="Rectangle 5"/>
          <p:cNvSpPr>
            <a:spLocks noChangeArrowheads="1"/>
          </p:cNvSpPr>
          <p:nvPr/>
        </p:nvSpPr>
        <p:spPr bwMode="auto">
          <a:xfrm>
            <a:off x="3490918" y="5256221"/>
            <a:ext cx="1800225" cy="1584325"/>
          </a:xfrm>
          <a:prstGeom prst="rect">
            <a:avLst/>
          </a:prstGeom>
          <a:solidFill>
            <a:srgbClr val="FFFF66">
              <a:alpha val="14902"/>
            </a:srgbClr>
          </a:solidFill>
          <a:ln w="9360" cap="sq">
            <a:solidFill>
              <a:srgbClr val="3465AF"/>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8" name="Text Box 1"/>
          <p:cNvSpPr txBox="1">
            <a:spLocks noChangeArrowheads="1"/>
          </p:cNvSpPr>
          <p:nvPr/>
        </p:nvSpPr>
        <p:spPr bwMode="auto">
          <a:xfrm>
            <a:off x="503238" y="301634"/>
            <a:ext cx="9056688" cy="1247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9pPr>
          </a:lstStyle>
          <a:p>
            <a:pPr algn="ctr" eaLnBrk="1">
              <a:buClrTx/>
              <a:buFontTx/>
              <a:buNone/>
            </a:pPr>
            <a:r>
              <a:rPr lang="ru-RU" altLang="ru-RU" sz="4000" b="1">
                <a:solidFill>
                  <a:srgbClr val="009933"/>
                </a:solidFill>
              </a:rPr>
              <a:t>Применение метода Гаусса к вычислению определителей</a:t>
            </a:r>
          </a:p>
        </p:txBody>
      </p:sp>
      <p:sp>
        <p:nvSpPr>
          <p:cNvPr id="19459" name="Text Box 2"/>
          <p:cNvSpPr txBox="1">
            <a:spLocks noChangeArrowheads="1"/>
          </p:cNvSpPr>
          <p:nvPr/>
        </p:nvSpPr>
        <p:spPr bwMode="auto">
          <a:xfrm>
            <a:off x="503238" y="1768478"/>
            <a:ext cx="9056688" cy="4384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8056" rIns="0" bIns="0"/>
          <a:lstStyle>
            <a:lvl1pPr marL="342900"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1pPr>
            <a:lvl2pPr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2pPr>
            <a:lvl3pPr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3pPr>
            <a:lvl4pPr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4pPr>
            <a:lvl5pPr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9pPr>
          </a:lstStyle>
          <a:p>
            <a:pPr eaLnBrk="1">
              <a:spcAft>
                <a:spcPts val="1425"/>
              </a:spcAft>
              <a:buClrTx/>
            </a:pPr>
            <a:r>
              <a:rPr lang="ru-RU" altLang="ru-RU" sz="2400">
                <a:solidFill>
                  <a:srgbClr val="000000"/>
                </a:solidFill>
              </a:rPr>
              <a:t>При вычислении определителя используется алгоритм прямого хода, в результате получаем треугольную матрицу</a:t>
            </a:r>
          </a:p>
        </p:txBody>
      </p:sp>
      <p:sp>
        <p:nvSpPr>
          <p:cNvPr id="19460" name="Rectangle 3"/>
          <p:cNvSpPr>
            <a:spLocks noChangeArrowheads="1"/>
          </p:cNvSpPr>
          <p:nvPr/>
        </p:nvSpPr>
        <p:spPr bwMode="auto">
          <a:xfrm>
            <a:off x="0" y="4"/>
            <a:ext cx="10080625"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graphicFrame>
        <p:nvGraphicFramePr>
          <p:cNvPr id="19461" name="Object 4"/>
          <p:cNvGraphicFramePr>
            <a:graphicFrameLocks noChangeAspect="1"/>
          </p:cNvGraphicFramePr>
          <p:nvPr/>
        </p:nvGraphicFramePr>
        <p:xfrm>
          <a:off x="712787" y="3635384"/>
          <a:ext cx="7732713" cy="2881313"/>
        </p:xfrm>
        <a:graphic>
          <a:graphicData uri="http://schemas.openxmlformats.org/presentationml/2006/ole">
            <mc:AlternateContent xmlns:mc="http://schemas.openxmlformats.org/markup-compatibility/2006">
              <mc:Choice xmlns:v="urn:schemas-microsoft-com:vml" Requires="v">
                <p:oleObj spid="_x0000_s19479" name="Формула" r:id="rId4" imgW="465294" imgH="465294" progId="Equation.3">
                  <p:embed/>
                </p:oleObj>
              </mc:Choice>
              <mc:Fallback>
                <p:oleObj name="Формула" r:id="rId4" imgW="465294" imgH="465294"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2787" y="3635384"/>
                        <a:ext cx="7732713" cy="28813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Text Box 1"/>
          <p:cNvSpPr txBox="1">
            <a:spLocks noChangeArrowheads="1"/>
          </p:cNvSpPr>
          <p:nvPr/>
        </p:nvSpPr>
        <p:spPr bwMode="auto">
          <a:xfrm>
            <a:off x="503238" y="301634"/>
            <a:ext cx="9056688" cy="1247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9pPr>
          </a:lstStyle>
          <a:p>
            <a:pPr algn="ctr" eaLnBrk="1">
              <a:buClrTx/>
              <a:buFontTx/>
              <a:buNone/>
            </a:pPr>
            <a:r>
              <a:rPr lang="ru-RU" altLang="ru-RU" sz="4000" b="1">
                <a:solidFill>
                  <a:srgbClr val="009933"/>
                </a:solidFill>
              </a:rPr>
              <a:t>Применение метода Гаусса к вычислению обратной матрицы.</a:t>
            </a:r>
          </a:p>
        </p:txBody>
      </p:sp>
      <p:sp>
        <p:nvSpPr>
          <p:cNvPr id="20483" name="Text Box 2"/>
          <p:cNvSpPr txBox="1">
            <a:spLocks noChangeArrowheads="1"/>
          </p:cNvSpPr>
          <p:nvPr/>
        </p:nvSpPr>
        <p:spPr bwMode="auto">
          <a:xfrm>
            <a:off x="503238" y="1768478"/>
            <a:ext cx="9056688" cy="4384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8056" rIns="0" bIns="0"/>
          <a:lstStyle>
            <a:lvl1pPr marL="342900"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1pPr>
            <a:lvl2pPr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2pPr>
            <a:lvl3pPr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3pPr>
            <a:lvl4pPr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4pPr>
            <a:lvl5pPr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9pPr>
          </a:lstStyle>
          <a:p>
            <a:pPr eaLnBrk="1">
              <a:spcAft>
                <a:spcPts val="1425"/>
              </a:spcAft>
              <a:buClrTx/>
            </a:pPr>
            <a:r>
              <a:rPr lang="ru-RU" altLang="ru-RU" sz="2400">
                <a:solidFill>
                  <a:srgbClr val="000000"/>
                </a:solidFill>
              </a:rPr>
              <a:t>Пусть дана матрица        размерности                       .  </a:t>
            </a:r>
          </a:p>
          <a:p>
            <a:pPr eaLnBrk="1">
              <a:spcAft>
                <a:spcPts val="1425"/>
              </a:spcAft>
              <a:buClrTx/>
            </a:pPr>
            <a:r>
              <a:rPr lang="ru-RU" altLang="ru-RU" sz="2400">
                <a:solidFill>
                  <a:srgbClr val="000000"/>
                </a:solidFill>
              </a:rPr>
              <a:t>Для получения обратной матрицы            считаем, что она является решением матричного уравнения</a:t>
            </a:r>
          </a:p>
          <a:p>
            <a:pPr eaLnBrk="1">
              <a:spcAft>
                <a:spcPts val="1425"/>
              </a:spcAft>
              <a:buClrTx/>
            </a:pPr>
            <a:r>
              <a:rPr lang="ru-RU" altLang="ru-RU" sz="2400">
                <a:solidFill>
                  <a:srgbClr val="000000"/>
                </a:solidFill>
              </a:rPr>
              <a:t>                                    (                    )</a:t>
            </a:r>
          </a:p>
          <a:p>
            <a:pPr eaLnBrk="1">
              <a:spcAft>
                <a:spcPts val="1425"/>
              </a:spcAft>
              <a:buClrTx/>
            </a:pPr>
            <a:r>
              <a:rPr lang="ru-RU" altLang="ru-RU" sz="2400">
                <a:solidFill>
                  <a:srgbClr val="000000"/>
                </a:solidFill>
              </a:rPr>
              <a:t>где          - единичная матрица</a:t>
            </a:r>
          </a:p>
        </p:txBody>
      </p:sp>
      <p:pic>
        <p:nvPicPr>
          <p:cNvPr id="20484"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76652" y="1747843"/>
            <a:ext cx="582613" cy="519112"/>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0485"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59538" y="1692275"/>
            <a:ext cx="1244600" cy="5842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0487" name="Rectangle 11"/>
          <p:cNvSpPr>
            <a:spLocks noChangeArrowheads="1"/>
          </p:cNvSpPr>
          <p:nvPr/>
        </p:nvSpPr>
        <p:spPr bwMode="auto">
          <a:xfrm>
            <a:off x="2" y="-174941"/>
            <a:ext cx="184577" cy="349891"/>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364" tIns="45682" rIns="91364" bIns="45682" anchor="ctr">
            <a:spAutoFit/>
          </a:bodyPr>
          <a:lstStyle/>
          <a:p>
            <a:endParaRPr lang="ru-RU" altLang="ru-RU"/>
          </a:p>
        </p:txBody>
      </p:sp>
      <p:graphicFrame>
        <p:nvGraphicFramePr>
          <p:cNvPr id="20488" name="Объект 2"/>
          <p:cNvGraphicFramePr>
            <a:graphicFrameLocks noChangeAspect="1"/>
          </p:cNvGraphicFramePr>
          <p:nvPr/>
        </p:nvGraphicFramePr>
        <p:xfrm>
          <a:off x="5903913" y="2163766"/>
          <a:ext cx="649288" cy="481012"/>
        </p:xfrm>
        <a:graphic>
          <a:graphicData uri="http://schemas.openxmlformats.org/presentationml/2006/ole">
            <mc:AlternateContent xmlns:mc="http://schemas.openxmlformats.org/markup-compatibility/2006">
              <mc:Choice xmlns:v="urn:schemas-microsoft-com:vml" Requires="v">
                <p:oleObj spid="_x0000_s20564" name="Формула" r:id="rId6" imgW="253890" imgH="190417" progId="Equation.3">
                  <p:embed/>
                </p:oleObj>
              </mc:Choice>
              <mc:Fallback>
                <p:oleObj name="Формула" r:id="rId6" imgW="253890" imgH="190417" progId="Equation.3">
                  <p:embed/>
                  <p:pic>
                    <p:nvPicPr>
                      <p:cNvPr id="0" name="Объект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903913" y="2163766"/>
                        <a:ext cx="649288" cy="48101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489" name="Rectangle 13"/>
          <p:cNvSpPr>
            <a:spLocks noChangeArrowheads="1"/>
          </p:cNvSpPr>
          <p:nvPr/>
        </p:nvSpPr>
        <p:spPr bwMode="auto">
          <a:xfrm>
            <a:off x="2" y="-174941"/>
            <a:ext cx="184577" cy="349891"/>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364" tIns="45682" rIns="91364" bIns="45682" anchor="ctr">
            <a:spAutoFit/>
          </a:bodyPr>
          <a:lstStyle/>
          <a:p>
            <a:endParaRPr lang="ru-RU" altLang="ru-RU"/>
          </a:p>
        </p:txBody>
      </p:sp>
      <p:graphicFrame>
        <p:nvGraphicFramePr>
          <p:cNvPr id="20490" name="Объект 4"/>
          <p:cNvGraphicFramePr>
            <a:graphicFrameLocks noChangeAspect="1"/>
          </p:cNvGraphicFramePr>
          <p:nvPr/>
        </p:nvGraphicFramePr>
        <p:xfrm>
          <a:off x="1244600" y="3059113"/>
          <a:ext cx="1347788" cy="457201"/>
        </p:xfrm>
        <a:graphic>
          <a:graphicData uri="http://schemas.openxmlformats.org/presentationml/2006/ole">
            <mc:AlternateContent xmlns:mc="http://schemas.openxmlformats.org/markup-compatibility/2006">
              <mc:Choice xmlns:v="urn:schemas-microsoft-com:vml" Requires="v">
                <p:oleObj spid="_x0000_s20565" name="Формула" r:id="rId8" imgW="532937" imgH="177646" progId="Equation.3">
                  <p:embed/>
                </p:oleObj>
              </mc:Choice>
              <mc:Fallback>
                <p:oleObj name="Формула" r:id="rId8" imgW="532937" imgH="177646" progId="Equation.3">
                  <p:embed/>
                  <p:pic>
                    <p:nvPicPr>
                      <p:cNvPr id="0" name="Объект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44600" y="3059113"/>
                        <a:ext cx="1347788" cy="457201"/>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491" name="Rectangle 15"/>
          <p:cNvSpPr>
            <a:spLocks noChangeArrowheads="1"/>
          </p:cNvSpPr>
          <p:nvPr/>
        </p:nvSpPr>
        <p:spPr bwMode="auto">
          <a:xfrm>
            <a:off x="0" y="-132922"/>
            <a:ext cx="235918" cy="265846"/>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364" tIns="45682" rIns="91364" bIns="45682" anchor="ctr">
            <a:spAutoFit/>
          </a:bodyPr>
          <a:lstStyle/>
          <a:p>
            <a:pPr eaLnBrk="0"/>
            <a:r>
              <a:rPr lang="ru-RU" altLang="zh-CN" sz="1200">
                <a:cs typeface="Times New Roman" pitchFamily="18" charset="0"/>
              </a:rPr>
              <a:t>(</a:t>
            </a:r>
            <a:endParaRPr lang="ru-RU" altLang="zh-CN"/>
          </a:p>
        </p:txBody>
      </p:sp>
      <p:graphicFrame>
        <p:nvGraphicFramePr>
          <p:cNvPr id="20492" name="Объект 6"/>
          <p:cNvGraphicFramePr>
            <a:graphicFrameLocks noChangeAspect="1"/>
          </p:cNvGraphicFramePr>
          <p:nvPr/>
        </p:nvGraphicFramePr>
        <p:xfrm>
          <a:off x="4021137" y="3059113"/>
          <a:ext cx="1579563" cy="479425"/>
        </p:xfrm>
        <a:graphic>
          <a:graphicData uri="http://schemas.openxmlformats.org/presentationml/2006/ole">
            <mc:AlternateContent xmlns:mc="http://schemas.openxmlformats.org/markup-compatibility/2006">
              <mc:Choice xmlns:v="urn:schemas-microsoft-com:vml" Requires="v">
                <p:oleObj spid="_x0000_s20566" name="Формула" r:id="rId10" imgW="634725" imgH="190417" progId="Equation.3">
                  <p:embed/>
                </p:oleObj>
              </mc:Choice>
              <mc:Fallback>
                <p:oleObj name="Формула" r:id="rId10" imgW="634725" imgH="190417" progId="Equation.3">
                  <p:embed/>
                  <p:pic>
                    <p:nvPicPr>
                      <p:cNvPr id="0" name="Объект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021137" y="3059113"/>
                        <a:ext cx="1579563" cy="4794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493" name="Rectangle 16"/>
          <p:cNvSpPr>
            <a:spLocks noChangeArrowheads="1"/>
          </p:cNvSpPr>
          <p:nvPr/>
        </p:nvSpPr>
        <p:spPr bwMode="auto">
          <a:xfrm>
            <a:off x="0" y="57579"/>
            <a:ext cx="310140" cy="265846"/>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364" tIns="45682" rIns="91364" bIns="45682" anchor="ctr">
            <a:spAutoFit/>
          </a:bodyPr>
          <a:lstStyle/>
          <a:p>
            <a:pPr eaLnBrk="0"/>
            <a:r>
              <a:rPr lang="ru-RU" altLang="zh-CN" sz="1200">
                <a:cs typeface="Times New Roman" pitchFamily="18" charset="0"/>
              </a:rPr>
              <a:t> )</a:t>
            </a:r>
            <a:r>
              <a:rPr lang="ru-RU" altLang="zh-CN" sz="900"/>
              <a:t> </a:t>
            </a:r>
            <a:endParaRPr lang="ru-RU" altLang="zh-CN"/>
          </a:p>
        </p:txBody>
      </p:sp>
      <p:sp>
        <p:nvSpPr>
          <p:cNvPr id="20494" name="Rectangle 18"/>
          <p:cNvSpPr>
            <a:spLocks noChangeArrowheads="1"/>
          </p:cNvSpPr>
          <p:nvPr/>
        </p:nvSpPr>
        <p:spPr bwMode="auto">
          <a:xfrm>
            <a:off x="2" y="-174941"/>
            <a:ext cx="184577" cy="349891"/>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364" tIns="45682" rIns="91364" bIns="45682" anchor="ctr">
            <a:spAutoFit/>
          </a:bodyPr>
          <a:lstStyle/>
          <a:p>
            <a:endParaRPr lang="ru-RU" altLang="ru-RU"/>
          </a:p>
        </p:txBody>
      </p:sp>
      <p:graphicFrame>
        <p:nvGraphicFramePr>
          <p:cNvPr id="20495" name="Объект 9"/>
          <p:cNvGraphicFramePr>
            <a:graphicFrameLocks noChangeAspect="1"/>
          </p:cNvGraphicFramePr>
          <p:nvPr/>
        </p:nvGraphicFramePr>
        <p:xfrm>
          <a:off x="1514475" y="3562350"/>
          <a:ext cx="365125" cy="433388"/>
        </p:xfrm>
        <a:graphic>
          <a:graphicData uri="http://schemas.openxmlformats.org/presentationml/2006/ole">
            <mc:AlternateContent xmlns:mc="http://schemas.openxmlformats.org/markup-compatibility/2006">
              <mc:Choice xmlns:v="urn:schemas-microsoft-com:vml" Requires="v">
                <p:oleObj spid="_x0000_s20567" name="Формула" r:id="rId12" imgW="152202" imgH="177569" progId="Equation.3">
                  <p:embed/>
                </p:oleObj>
              </mc:Choice>
              <mc:Fallback>
                <p:oleObj name="Формула" r:id="rId12" imgW="152202" imgH="177569" progId="Equation.3">
                  <p:embed/>
                  <p:pic>
                    <p:nvPicPr>
                      <p:cNvPr id="0" name="Объект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514475" y="3562350"/>
                        <a:ext cx="365125" cy="4333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Text Box 1"/>
          <p:cNvSpPr txBox="1">
            <a:spLocks noChangeArrowheads="1"/>
          </p:cNvSpPr>
          <p:nvPr/>
        </p:nvSpPr>
        <p:spPr bwMode="auto">
          <a:xfrm>
            <a:off x="503237" y="307831"/>
            <a:ext cx="9056688" cy="58658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8056" rIns="0" bIns="0"/>
          <a:lstStyle>
            <a:lvl1pPr indent="19050" eaLnBrk="0">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 pos="8985250" algn="l"/>
              </a:tabLst>
              <a:defRPr>
                <a:solidFill>
                  <a:schemeClr val="bg1"/>
                </a:solidFill>
                <a:latin typeface="Arial" charset="0"/>
                <a:ea typeface="Droid Sans Fallback" charset="0"/>
                <a:cs typeface="Droid Sans Fallback" charset="0"/>
              </a:defRPr>
            </a:lvl1pPr>
            <a:lvl2pPr eaLnBrk="0">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 pos="8985250" algn="l"/>
              </a:tabLst>
              <a:defRPr>
                <a:solidFill>
                  <a:schemeClr val="bg1"/>
                </a:solidFill>
                <a:latin typeface="Arial" charset="0"/>
                <a:ea typeface="Droid Sans Fallback" charset="0"/>
                <a:cs typeface="Droid Sans Fallback" charset="0"/>
              </a:defRPr>
            </a:lvl2pPr>
            <a:lvl3pPr eaLnBrk="0">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 pos="8985250" algn="l"/>
              </a:tabLst>
              <a:defRPr>
                <a:solidFill>
                  <a:schemeClr val="bg1"/>
                </a:solidFill>
                <a:latin typeface="Arial" charset="0"/>
                <a:ea typeface="Droid Sans Fallback" charset="0"/>
                <a:cs typeface="Droid Sans Fallback" charset="0"/>
              </a:defRPr>
            </a:lvl3pPr>
            <a:lvl4pPr eaLnBrk="0">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 pos="8985250" algn="l"/>
              </a:tabLst>
              <a:defRPr>
                <a:solidFill>
                  <a:schemeClr val="bg1"/>
                </a:solidFill>
                <a:latin typeface="Arial" charset="0"/>
                <a:ea typeface="Droid Sans Fallback" charset="0"/>
                <a:cs typeface="Droid Sans Fallback" charset="0"/>
              </a:defRPr>
            </a:lvl4pPr>
            <a:lvl5pPr eaLnBrk="0">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 pos="8985250"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 pos="8985250"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 pos="8985250"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 pos="8985250"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 pos="8985250" algn="l"/>
              </a:tabLst>
              <a:defRPr>
                <a:solidFill>
                  <a:schemeClr val="bg1"/>
                </a:solidFill>
                <a:latin typeface="Arial" charset="0"/>
                <a:ea typeface="Droid Sans Fallback" charset="0"/>
                <a:cs typeface="Droid Sans Fallback" charset="0"/>
              </a:defRPr>
            </a:lvl9pPr>
          </a:lstStyle>
          <a:p>
            <a:pPr eaLnBrk="1">
              <a:spcAft>
                <a:spcPts val="1425"/>
              </a:spcAft>
              <a:buClrTx/>
            </a:pPr>
            <a:r>
              <a:rPr lang="ru-RU" altLang="ru-RU" sz="2400" dirty="0">
                <a:solidFill>
                  <a:srgbClr val="000000"/>
                </a:solidFill>
              </a:rPr>
              <a:t>Искомую матрицу       представим как набор (вектор-строку) векторов-столбцов</a:t>
            </a:r>
          </a:p>
          <a:p>
            <a:pPr eaLnBrk="1">
              <a:spcAft>
                <a:spcPts val="1425"/>
              </a:spcAft>
              <a:buClrTx/>
            </a:pPr>
            <a:endParaRPr lang="ru-RU" altLang="ru-RU" sz="2400" dirty="0">
              <a:solidFill>
                <a:srgbClr val="000000"/>
              </a:solidFill>
            </a:endParaRPr>
          </a:p>
          <a:p>
            <a:pPr eaLnBrk="1">
              <a:spcAft>
                <a:spcPts val="1425"/>
              </a:spcAft>
              <a:buClrTx/>
            </a:pPr>
            <a:r>
              <a:rPr lang="ru-RU" altLang="ru-RU" sz="2400" dirty="0">
                <a:solidFill>
                  <a:srgbClr val="000000"/>
                </a:solidFill>
              </a:rPr>
              <a:t>                                              …........</a:t>
            </a:r>
          </a:p>
          <a:p>
            <a:pPr eaLnBrk="1">
              <a:spcAft>
                <a:spcPts val="1425"/>
              </a:spcAft>
              <a:buClrTx/>
            </a:pPr>
            <a:endParaRPr lang="ru-RU" altLang="ru-RU" sz="2400" dirty="0">
              <a:solidFill>
                <a:srgbClr val="000000"/>
              </a:solidFill>
            </a:endParaRPr>
          </a:p>
          <a:p>
            <a:pPr eaLnBrk="1">
              <a:spcAft>
                <a:spcPts val="1425"/>
              </a:spcAft>
              <a:buClrTx/>
            </a:pPr>
            <a:endParaRPr lang="en-US" altLang="ru-RU" sz="2400" dirty="0">
              <a:solidFill>
                <a:srgbClr val="000000"/>
              </a:solidFill>
            </a:endParaRPr>
          </a:p>
          <a:p>
            <a:pPr eaLnBrk="1">
              <a:spcAft>
                <a:spcPts val="1425"/>
              </a:spcAft>
              <a:buClrTx/>
            </a:pPr>
            <a:endParaRPr lang="ru-RU" altLang="ru-RU" sz="2400" dirty="0">
              <a:solidFill>
                <a:srgbClr val="000000"/>
              </a:solidFill>
            </a:endParaRPr>
          </a:p>
          <a:p>
            <a:pPr eaLnBrk="1">
              <a:spcAft>
                <a:spcPts val="1425"/>
              </a:spcAft>
              <a:buClrTx/>
            </a:pPr>
            <a:r>
              <a:rPr lang="ru-RU" altLang="ru-RU" sz="2400" dirty="0">
                <a:solidFill>
                  <a:srgbClr val="000000"/>
                </a:solidFill>
              </a:rPr>
              <a:t>а единичную матрицу      как набор единичных векторов</a:t>
            </a:r>
          </a:p>
          <a:p>
            <a:pPr eaLnBrk="1">
              <a:spcAft>
                <a:spcPts val="1425"/>
              </a:spcAft>
              <a:buClrTx/>
            </a:pPr>
            <a:endParaRPr lang="ru-RU" altLang="ru-RU" sz="2400" dirty="0">
              <a:solidFill>
                <a:srgbClr val="000000"/>
              </a:solidFill>
            </a:endParaRPr>
          </a:p>
          <a:p>
            <a:pPr eaLnBrk="1">
              <a:spcAft>
                <a:spcPts val="1425"/>
              </a:spcAft>
              <a:buClrTx/>
            </a:pPr>
            <a:r>
              <a:rPr lang="ru-RU" altLang="ru-RU" sz="2400" dirty="0">
                <a:solidFill>
                  <a:srgbClr val="000000"/>
                </a:solidFill>
              </a:rPr>
              <a:t>                                            …..............</a:t>
            </a:r>
          </a:p>
          <a:p>
            <a:pPr eaLnBrk="1">
              <a:spcAft>
                <a:spcPts val="1425"/>
              </a:spcAft>
              <a:buClrTx/>
            </a:pPr>
            <a:endParaRPr lang="ru-RU" altLang="ru-RU" sz="2400" dirty="0">
              <a:solidFill>
                <a:srgbClr val="000000"/>
              </a:solidFill>
            </a:endParaRPr>
          </a:p>
          <a:p>
            <a:pPr eaLnBrk="1">
              <a:spcAft>
                <a:spcPts val="1425"/>
              </a:spcAft>
              <a:buClrTx/>
            </a:pPr>
            <a:endParaRPr lang="ru-RU" altLang="ru-RU" sz="2400" dirty="0">
              <a:solidFill>
                <a:srgbClr val="000000"/>
              </a:solidFill>
            </a:endParaRPr>
          </a:p>
        </p:txBody>
      </p:sp>
      <p:sp>
        <p:nvSpPr>
          <p:cNvPr id="21509" name="Rectangle 4"/>
          <p:cNvSpPr>
            <a:spLocks noChangeArrowheads="1"/>
          </p:cNvSpPr>
          <p:nvPr/>
        </p:nvSpPr>
        <p:spPr bwMode="auto">
          <a:xfrm>
            <a:off x="0" y="4"/>
            <a:ext cx="10080625"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graphicFrame>
        <p:nvGraphicFramePr>
          <p:cNvPr id="21510" name="Object 5"/>
          <p:cNvGraphicFramePr>
            <a:graphicFrameLocks noChangeAspect="1"/>
          </p:cNvGraphicFramePr>
          <p:nvPr/>
        </p:nvGraphicFramePr>
        <p:xfrm>
          <a:off x="936627" y="1184283"/>
          <a:ext cx="1414463" cy="2379663"/>
        </p:xfrm>
        <a:graphic>
          <a:graphicData uri="http://schemas.openxmlformats.org/presentationml/2006/ole">
            <mc:AlternateContent xmlns:mc="http://schemas.openxmlformats.org/markup-compatibility/2006">
              <mc:Choice xmlns:v="urn:schemas-microsoft-com:vml" Requires="v">
                <p:oleObj spid="_x0000_s21661" name="Формула" r:id="rId4" imgW="457193" imgH="457193" progId="Equation.3">
                  <p:embed/>
                </p:oleObj>
              </mc:Choice>
              <mc:Fallback>
                <p:oleObj name="Формула" r:id="rId4" imgW="457193" imgH="457193" progId="Equation.3">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36627" y="1184283"/>
                        <a:ext cx="1414463" cy="237966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1511" name="Rectangle 6"/>
          <p:cNvSpPr>
            <a:spLocks noChangeArrowheads="1"/>
          </p:cNvSpPr>
          <p:nvPr/>
        </p:nvSpPr>
        <p:spPr bwMode="auto">
          <a:xfrm>
            <a:off x="0" y="4"/>
            <a:ext cx="10080625"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graphicFrame>
        <p:nvGraphicFramePr>
          <p:cNvPr id="21512" name="Object 7"/>
          <p:cNvGraphicFramePr>
            <a:graphicFrameLocks noChangeAspect="1"/>
          </p:cNvGraphicFramePr>
          <p:nvPr/>
        </p:nvGraphicFramePr>
        <p:xfrm>
          <a:off x="2592387" y="1195388"/>
          <a:ext cx="1439863" cy="2341562"/>
        </p:xfrm>
        <a:graphic>
          <a:graphicData uri="http://schemas.openxmlformats.org/presentationml/2006/ole">
            <mc:AlternateContent xmlns:mc="http://schemas.openxmlformats.org/markup-compatibility/2006">
              <mc:Choice xmlns:v="urn:schemas-microsoft-com:vml" Requires="v">
                <p:oleObj spid="_x0000_s21662" name="Формула" r:id="rId6" imgW="457193" imgH="457193" progId="Equation.3">
                  <p:embed/>
                </p:oleObj>
              </mc:Choice>
              <mc:Fallback>
                <p:oleObj name="Формула" r:id="rId6" imgW="457193" imgH="457193" progId="Equation.3">
                  <p:embed/>
                  <p:pic>
                    <p:nvPicPr>
                      <p:cNvPr id="0" name="Object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92387" y="1195388"/>
                        <a:ext cx="1439863" cy="2341562"/>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1513" name="Rectangle 8"/>
          <p:cNvSpPr>
            <a:spLocks noChangeArrowheads="1"/>
          </p:cNvSpPr>
          <p:nvPr/>
        </p:nvSpPr>
        <p:spPr bwMode="auto">
          <a:xfrm>
            <a:off x="0" y="4"/>
            <a:ext cx="10080625"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graphicFrame>
        <p:nvGraphicFramePr>
          <p:cNvPr id="21514" name="Object 9"/>
          <p:cNvGraphicFramePr>
            <a:graphicFrameLocks noChangeAspect="1"/>
          </p:cNvGraphicFramePr>
          <p:nvPr/>
        </p:nvGraphicFramePr>
        <p:xfrm>
          <a:off x="5832477" y="1214438"/>
          <a:ext cx="1446213" cy="2349500"/>
        </p:xfrm>
        <a:graphic>
          <a:graphicData uri="http://schemas.openxmlformats.org/presentationml/2006/ole">
            <mc:AlternateContent xmlns:mc="http://schemas.openxmlformats.org/markup-compatibility/2006">
              <mc:Choice xmlns:v="urn:schemas-microsoft-com:vml" Requires="v">
                <p:oleObj spid="_x0000_s21663" name="Формула" r:id="rId8" imgW="457193" imgH="457193" progId="Equation.3">
                  <p:embed/>
                </p:oleObj>
              </mc:Choice>
              <mc:Fallback>
                <p:oleObj name="Формула" r:id="rId8" imgW="457193" imgH="457193" progId="Equation.3">
                  <p:embed/>
                  <p:pic>
                    <p:nvPicPr>
                      <p:cNvPr id="0" name="Object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832477" y="1214438"/>
                        <a:ext cx="1446213" cy="23495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1515" name="Rectangle 10"/>
          <p:cNvSpPr>
            <a:spLocks noChangeArrowheads="1"/>
          </p:cNvSpPr>
          <p:nvPr/>
        </p:nvSpPr>
        <p:spPr bwMode="auto">
          <a:xfrm>
            <a:off x="0" y="4"/>
            <a:ext cx="10080625"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graphicFrame>
        <p:nvGraphicFramePr>
          <p:cNvPr id="21516" name="Object 11"/>
          <p:cNvGraphicFramePr>
            <a:graphicFrameLocks noChangeAspect="1"/>
          </p:cNvGraphicFramePr>
          <p:nvPr>
            <p:extLst>
              <p:ext uri="{D42A27DB-BD31-4B8C-83A1-F6EECF244321}">
                <p14:modId xmlns:p14="http://schemas.microsoft.com/office/powerpoint/2010/main" val="1647500813"/>
              </p:ext>
            </p:extLst>
          </p:nvPr>
        </p:nvGraphicFramePr>
        <p:xfrm>
          <a:off x="719143" y="4067873"/>
          <a:ext cx="1241425" cy="2376488"/>
        </p:xfrm>
        <a:graphic>
          <a:graphicData uri="http://schemas.openxmlformats.org/presentationml/2006/ole">
            <mc:AlternateContent xmlns:mc="http://schemas.openxmlformats.org/markup-compatibility/2006">
              <mc:Choice xmlns:v="urn:schemas-microsoft-com:vml" Requires="v">
                <p:oleObj spid="_x0000_s21664" name="Формула" r:id="rId10" imgW="457193" imgH="457193" progId="Equation.3">
                  <p:embed/>
                </p:oleObj>
              </mc:Choice>
              <mc:Fallback>
                <p:oleObj name="Формула" r:id="rId10" imgW="457193" imgH="457193" progId="Equation.3">
                  <p:embed/>
                  <p:pic>
                    <p:nvPicPr>
                      <p:cNvPr id="0" name="Object 1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19143" y="4067873"/>
                        <a:ext cx="1241425" cy="237648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1517" name="Rectangle 12"/>
          <p:cNvSpPr>
            <a:spLocks noChangeArrowheads="1"/>
          </p:cNvSpPr>
          <p:nvPr/>
        </p:nvSpPr>
        <p:spPr bwMode="auto">
          <a:xfrm>
            <a:off x="0" y="4"/>
            <a:ext cx="10080625"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graphicFrame>
        <p:nvGraphicFramePr>
          <p:cNvPr id="21518" name="Object 13"/>
          <p:cNvGraphicFramePr>
            <a:graphicFrameLocks noChangeAspect="1"/>
          </p:cNvGraphicFramePr>
          <p:nvPr>
            <p:extLst>
              <p:ext uri="{D42A27DB-BD31-4B8C-83A1-F6EECF244321}">
                <p14:modId xmlns:p14="http://schemas.microsoft.com/office/powerpoint/2010/main" val="1056943183"/>
              </p:ext>
            </p:extLst>
          </p:nvPr>
        </p:nvGraphicFramePr>
        <p:xfrm>
          <a:off x="2592388" y="4139882"/>
          <a:ext cx="1295400" cy="2338387"/>
        </p:xfrm>
        <a:graphic>
          <a:graphicData uri="http://schemas.openxmlformats.org/presentationml/2006/ole">
            <mc:AlternateContent xmlns:mc="http://schemas.openxmlformats.org/markup-compatibility/2006">
              <mc:Choice xmlns:v="urn:schemas-microsoft-com:vml" Requires="v">
                <p:oleObj spid="_x0000_s21665" name="Формула" r:id="rId12" imgW="457193" imgH="457193" progId="Equation.3">
                  <p:embed/>
                </p:oleObj>
              </mc:Choice>
              <mc:Fallback>
                <p:oleObj name="Формула" r:id="rId12" imgW="457193" imgH="457193" progId="Equation.3">
                  <p:embed/>
                  <p:pic>
                    <p:nvPicPr>
                      <p:cNvPr id="0" name="Object 1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592388" y="4139882"/>
                        <a:ext cx="1295400" cy="2338387"/>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1519" name="Rectangle 14"/>
          <p:cNvSpPr>
            <a:spLocks noChangeArrowheads="1"/>
          </p:cNvSpPr>
          <p:nvPr/>
        </p:nvSpPr>
        <p:spPr bwMode="auto">
          <a:xfrm>
            <a:off x="0" y="4"/>
            <a:ext cx="10080625"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graphicFrame>
        <p:nvGraphicFramePr>
          <p:cNvPr id="21520" name="Object 15"/>
          <p:cNvGraphicFramePr>
            <a:graphicFrameLocks noChangeAspect="1"/>
          </p:cNvGraphicFramePr>
          <p:nvPr>
            <p:extLst>
              <p:ext uri="{D42A27DB-BD31-4B8C-83A1-F6EECF244321}">
                <p14:modId xmlns:p14="http://schemas.microsoft.com/office/powerpoint/2010/main" val="114854140"/>
              </p:ext>
            </p:extLst>
          </p:nvPr>
        </p:nvGraphicFramePr>
        <p:xfrm>
          <a:off x="5904407" y="4139880"/>
          <a:ext cx="1338263" cy="2376487"/>
        </p:xfrm>
        <a:graphic>
          <a:graphicData uri="http://schemas.openxmlformats.org/presentationml/2006/ole">
            <mc:AlternateContent xmlns:mc="http://schemas.openxmlformats.org/markup-compatibility/2006">
              <mc:Choice xmlns:v="urn:schemas-microsoft-com:vml" Requires="v">
                <p:oleObj spid="_x0000_s21666" name="Формула" r:id="rId14" imgW="457193" imgH="457193" progId="Equation.3">
                  <p:embed/>
                </p:oleObj>
              </mc:Choice>
              <mc:Fallback>
                <p:oleObj name="Формула" r:id="rId14" imgW="457193" imgH="457193" progId="Equation.3">
                  <p:embed/>
                  <p:pic>
                    <p:nvPicPr>
                      <p:cNvPr id="0" name="Object 15"/>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904407" y="4139880"/>
                        <a:ext cx="1338263" cy="2376487"/>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 name="Rectangle 18"/>
          <p:cNvSpPr>
            <a:spLocks noChangeArrowheads="1"/>
          </p:cNvSpPr>
          <p:nvPr/>
        </p:nvSpPr>
        <p:spPr bwMode="auto">
          <a:xfrm>
            <a:off x="2" y="-174941"/>
            <a:ext cx="184577" cy="349891"/>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364" tIns="45682" rIns="91364" bIns="45682" numCol="1" anchor="ctr" anchorCtr="0" compatLnSpc="1">
            <a:prstTxWarp prst="textNoShape">
              <a:avLst/>
            </a:prstTxWarp>
            <a:spAutoFit/>
          </a:bodyPr>
          <a:lstStyle/>
          <a:p>
            <a:endParaRPr lang="ru-RU"/>
          </a:p>
        </p:txBody>
      </p:sp>
      <p:graphicFrame>
        <p:nvGraphicFramePr>
          <p:cNvPr id="3" name="Объект 2"/>
          <p:cNvGraphicFramePr>
            <a:graphicFrameLocks noChangeAspect="1"/>
          </p:cNvGraphicFramePr>
          <p:nvPr>
            <p:extLst>
              <p:ext uri="{D42A27DB-BD31-4B8C-83A1-F6EECF244321}">
                <p14:modId xmlns:p14="http://schemas.microsoft.com/office/powerpoint/2010/main" val="2273888561"/>
              </p:ext>
            </p:extLst>
          </p:nvPr>
        </p:nvGraphicFramePr>
        <p:xfrm>
          <a:off x="3096096" y="216396"/>
          <a:ext cx="432048" cy="432048"/>
        </p:xfrm>
        <a:graphic>
          <a:graphicData uri="http://schemas.openxmlformats.org/presentationml/2006/ole">
            <mc:AlternateContent xmlns:mc="http://schemas.openxmlformats.org/markup-compatibility/2006">
              <mc:Choice xmlns:v="urn:schemas-microsoft-com:vml" Requires="v">
                <p:oleObj spid="_x0000_s21667" name="Формула" r:id="rId16" imgW="177492" imgH="177492" progId="Equation.3">
                  <p:embed/>
                </p:oleObj>
              </mc:Choice>
              <mc:Fallback>
                <p:oleObj name="Формула" r:id="rId16" imgW="177492" imgH="177492" progId="Equation.3">
                  <p:embed/>
                  <p:pic>
                    <p:nvPicPr>
                      <p:cNvPr id="0" name="Object 17"/>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096096" y="216396"/>
                        <a:ext cx="432048" cy="432048"/>
                      </a:xfrm>
                      <a:prstGeom prst="rect">
                        <a:avLst/>
                      </a:prstGeom>
                      <a:solidFill>
                        <a:srgbClr val="FFFFFF"/>
                      </a:solidFill>
                    </p:spPr>
                  </p:pic>
                </p:oleObj>
              </mc:Fallback>
            </mc:AlternateContent>
          </a:graphicData>
        </a:graphic>
      </p:graphicFrame>
      <p:sp>
        <p:nvSpPr>
          <p:cNvPr id="4" name="Rectangle 20"/>
          <p:cNvSpPr>
            <a:spLocks noChangeArrowheads="1"/>
          </p:cNvSpPr>
          <p:nvPr/>
        </p:nvSpPr>
        <p:spPr bwMode="auto">
          <a:xfrm>
            <a:off x="2" y="-174941"/>
            <a:ext cx="184577" cy="349891"/>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364" tIns="45682" rIns="91364" bIns="45682" numCol="1" anchor="ctr" anchorCtr="0" compatLnSpc="1">
            <a:prstTxWarp prst="textNoShape">
              <a:avLst/>
            </a:prstTxWarp>
            <a:spAutoFit/>
          </a:bodyPr>
          <a:lstStyle/>
          <a:p>
            <a:endParaRPr lang="ru-RU"/>
          </a:p>
        </p:txBody>
      </p:sp>
      <p:graphicFrame>
        <p:nvGraphicFramePr>
          <p:cNvPr id="5" name="Объект 4"/>
          <p:cNvGraphicFramePr>
            <a:graphicFrameLocks noChangeAspect="1"/>
          </p:cNvGraphicFramePr>
          <p:nvPr>
            <p:extLst>
              <p:ext uri="{D42A27DB-BD31-4B8C-83A1-F6EECF244321}">
                <p14:modId xmlns:p14="http://schemas.microsoft.com/office/powerpoint/2010/main" val="2473053028"/>
              </p:ext>
            </p:extLst>
          </p:nvPr>
        </p:nvGraphicFramePr>
        <p:xfrm>
          <a:off x="3519760" y="3616868"/>
          <a:ext cx="440432" cy="523013"/>
        </p:xfrm>
        <a:graphic>
          <a:graphicData uri="http://schemas.openxmlformats.org/presentationml/2006/ole">
            <mc:AlternateContent xmlns:mc="http://schemas.openxmlformats.org/markup-compatibility/2006">
              <mc:Choice xmlns:v="urn:schemas-microsoft-com:vml" Requires="v">
                <p:oleObj spid="_x0000_s21668" name="Формула" r:id="rId18" imgW="152202" imgH="177569" progId="Equation.3">
                  <p:embed/>
                </p:oleObj>
              </mc:Choice>
              <mc:Fallback>
                <p:oleObj name="Формула" r:id="rId18" imgW="152202" imgH="177569" progId="Equation.3">
                  <p:embed/>
                  <p:pic>
                    <p:nvPicPr>
                      <p:cNvPr id="0" name="Object 1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519760" y="3616868"/>
                        <a:ext cx="440432" cy="523013"/>
                      </a:xfrm>
                      <a:prstGeom prst="rect">
                        <a:avLst/>
                      </a:prstGeom>
                      <a:solidFill>
                        <a:srgbClr val="FFFFFF"/>
                      </a:solidFill>
                    </p:spPr>
                  </p:pic>
                </p:oleObj>
              </mc:Fallback>
            </mc:AlternateContent>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8" name="Text Box 1"/>
          <p:cNvSpPr txBox="1">
            <a:spLocks noChangeArrowheads="1"/>
          </p:cNvSpPr>
          <p:nvPr/>
        </p:nvSpPr>
        <p:spPr bwMode="auto">
          <a:xfrm>
            <a:off x="503243" y="166688"/>
            <a:ext cx="9070975" cy="15303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47480" rIns="0" bIns="0" anchor="ct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9pPr>
          </a:lstStyle>
          <a:p>
            <a:pPr algn="ctr" eaLnBrk="1">
              <a:buClrTx/>
              <a:buFontTx/>
              <a:buNone/>
            </a:pPr>
            <a:r>
              <a:rPr lang="ru-RU" altLang="ru-RU" sz="5400">
                <a:solidFill>
                  <a:srgbClr val="009933"/>
                </a:solidFill>
              </a:rPr>
              <a:t>Система линейных алгебраических уравнений</a:t>
            </a:r>
          </a:p>
        </p:txBody>
      </p:sp>
      <p:pic>
        <p:nvPicPr>
          <p:cNvPr id="4099"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16125" y="2339978"/>
            <a:ext cx="7056438" cy="313213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530" name="Text Box 1"/>
          <p:cNvSpPr txBox="1">
            <a:spLocks noChangeArrowheads="1"/>
          </p:cNvSpPr>
          <p:nvPr/>
        </p:nvSpPr>
        <p:spPr bwMode="auto">
          <a:xfrm>
            <a:off x="503238" y="287338"/>
            <a:ext cx="9056688" cy="58658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8056" rIns="0" bIns="0"/>
          <a:lstStyle>
            <a:lvl1pPr indent="19050" eaLnBrk="0">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 pos="8985250" algn="l"/>
              </a:tabLst>
              <a:defRPr>
                <a:solidFill>
                  <a:schemeClr val="bg1"/>
                </a:solidFill>
                <a:latin typeface="Arial" charset="0"/>
                <a:ea typeface="Droid Sans Fallback" charset="0"/>
                <a:cs typeface="Droid Sans Fallback" charset="0"/>
              </a:defRPr>
            </a:lvl1pPr>
            <a:lvl2pPr eaLnBrk="0">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 pos="8985250" algn="l"/>
              </a:tabLst>
              <a:defRPr>
                <a:solidFill>
                  <a:schemeClr val="bg1"/>
                </a:solidFill>
                <a:latin typeface="Arial" charset="0"/>
                <a:ea typeface="Droid Sans Fallback" charset="0"/>
                <a:cs typeface="Droid Sans Fallback" charset="0"/>
              </a:defRPr>
            </a:lvl2pPr>
            <a:lvl3pPr eaLnBrk="0">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 pos="8985250" algn="l"/>
              </a:tabLst>
              <a:defRPr>
                <a:solidFill>
                  <a:schemeClr val="bg1"/>
                </a:solidFill>
                <a:latin typeface="Arial" charset="0"/>
                <a:ea typeface="Droid Sans Fallback" charset="0"/>
                <a:cs typeface="Droid Sans Fallback" charset="0"/>
              </a:defRPr>
            </a:lvl3pPr>
            <a:lvl4pPr eaLnBrk="0">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 pos="8985250" algn="l"/>
              </a:tabLst>
              <a:defRPr>
                <a:solidFill>
                  <a:schemeClr val="bg1"/>
                </a:solidFill>
                <a:latin typeface="Arial" charset="0"/>
                <a:ea typeface="Droid Sans Fallback" charset="0"/>
                <a:cs typeface="Droid Sans Fallback" charset="0"/>
              </a:defRPr>
            </a:lvl4pPr>
            <a:lvl5pPr eaLnBrk="0">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 pos="8985250"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 pos="8985250"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 pos="8985250"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 pos="8985250"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 pos="8985250" algn="l"/>
              </a:tabLst>
              <a:defRPr>
                <a:solidFill>
                  <a:schemeClr val="bg1"/>
                </a:solidFill>
                <a:latin typeface="Arial" charset="0"/>
                <a:ea typeface="Droid Sans Fallback" charset="0"/>
                <a:cs typeface="Droid Sans Fallback" charset="0"/>
              </a:defRPr>
            </a:lvl9pPr>
          </a:lstStyle>
          <a:p>
            <a:pPr eaLnBrk="1">
              <a:spcAft>
                <a:spcPts val="1425"/>
              </a:spcAft>
              <a:buClrTx/>
            </a:pPr>
            <a:r>
              <a:rPr lang="ru-RU" altLang="ru-RU" sz="2400" dirty="0">
                <a:solidFill>
                  <a:srgbClr val="000000"/>
                </a:solidFill>
              </a:rPr>
              <a:t>Тогда матричное уравнение                 заменим эквивалентной системой не связанных между собой векторно-матричных уравнений</a:t>
            </a:r>
          </a:p>
          <a:p>
            <a:pPr eaLnBrk="1">
              <a:spcAft>
                <a:spcPts val="1425"/>
              </a:spcAft>
              <a:buClrTx/>
            </a:pPr>
            <a:r>
              <a:rPr lang="ru-RU" altLang="ru-RU" sz="2400" dirty="0">
                <a:solidFill>
                  <a:srgbClr val="000000"/>
                </a:solidFill>
              </a:rPr>
              <a:t>                  </a:t>
            </a:r>
            <a:r>
              <a:rPr lang="en-US" altLang="ru-RU" sz="2400" dirty="0">
                <a:solidFill>
                  <a:srgbClr val="000000"/>
                </a:solidFill>
              </a:rPr>
              <a:t>, </a:t>
            </a:r>
            <a:r>
              <a:rPr lang="ru-RU" altLang="ru-RU" sz="2400" dirty="0">
                <a:solidFill>
                  <a:srgbClr val="000000"/>
                </a:solidFill>
              </a:rPr>
              <a:t>                     ….......</a:t>
            </a:r>
          </a:p>
          <a:p>
            <a:pPr eaLnBrk="1">
              <a:spcAft>
                <a:spcPts val="1425"/>
              </a:spcAft>
              <a:buClrTx/>
            </a:pPr>
            <a:r>
              <a:rPr lang="ru-RU" altLang="ru-RU" sz="2400" dirty="0">
                <a:solidFill>
                  <a:srgbClr val="000000"/>
                </a:solidFill>
              </a:rPr>
              <a:t>Каждое из этих уравнений решается методом Гаусса. В результате работы алгоритма будут получатся последовательно столбцы обратной матрицы </a:t>
            </a:r>
          </a:p>
          <a:p>
            <a:pPr eaLnBrk="1">
              <a:spcAft>
                <a:spcPts val="1425"/>
              </a:spcAft>
              <a:buClrTx/>
            </a:pPr>
            <a:endParaRPr lang="ru-RU" altLang="ru-RU" sz="2400" dirty="0">
              <a:solidFill>
                <a:srgbClr val="000000"/>
              </a:solidFill>
            </a:endParaRPr>
          </a:p>
        </p:txBody>
      </p:sp>
      <p:sp>
        <p:nvSpPr>
          <p:cNvPr id="2" name="Rectangle 9"/>
          <p:cNvSpPr>
            <a:spLocks noChangeArrowheads="1"/>
          </p:cNvSpPr>
          <p:nvPr/>
        </p:nvSpPr>
        <p:spPr bwMode="auto">
          <a:xfrm>
            <a:off x="2" y="-174941"/>
            <a:ext cx="184577" cy="349891"/>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364" tIns="45682" rIns="91364" bIns="45682" numCol="1" anchor="ctr" anchorCtr="0" compatLnSpc="1">
            <a:prstTxWarp prst="textNoShape">
              <a:avLst/>
            </a:prstTxWarp>
            <a:spAutoFit/>
          </a:bodyPr>
          <a:lstStyle/>
          <a:p>
            <a:endParaRPr lang="ru-RU"/>
          </a:p>
        </p:txBody>
      </p:sp>
      <p:graphicFrame>
        <p:nvGraphicFramePr>
          <p:cNvPr id="3" name="Объект 2"/>
          <p:cNvGraphicFramePr>
            <a:graphicFrameLocks noChangeAspect="1"/>
          </p:cNvGraphicFramePr>
          <p:nvPr>
            <p:extLst>
              <p:ext uri="{D42A27DB-BD31-4B8C-83A1-F6EECF244321}">
                <p14:modId xmlns:p14="http://schemas.microsoft.com/office/powerpoint/2010/main" val="143623600"/>
              </p:ext>
            </p:extLst>
          </p:nvPr>
        </p:nvGraphicFramePr>
        <p:xfrm>
          <a:off x="4607624" y="222228"/>
          <a:ext cx="1224776" cy="415550"/>
        </p:xfrm>
        <a:graphic>
          <a:graphicData uri="http://schemas.openxmlformats.org/presentationml/2006/ole">
            <mc:AlternateContent xmlns:mc="http://schemas.openxmlformats.org/markup-compatibility/2006">
              <mc:Choice xmlns:v="urn:schemas-microsoft-com:vml" Requires="v">
                <p:oleObj spid="_x0000_s22631" name="Формула" r:id="rId4" imgW="532937" imgH="177646" progId="Equation.3">
                  <p:embed/>
                </p:oleObj>
              </mc:Choice>
              <mc:Fallback>
                <p:oleObj name="Формула" r:id="rId4" imgW="532937" imgH="177646" progId="Equation.3">
                  <p:embed/>
                  <p:pic>
                    <p:nvPicPr>
                      <p:cNvPr id="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07624" y="222228"/>
                        <a:ext cx="1224776" cy="415550"/>
                      </a:xfrm>
                      <a:prstGeom prst="rect">
                        <a:avLst/>
                      </a:prstGeom>
                      <a:solidFill>
                        <a:srgbClr val="FFFFFF"/>
                      </a:solidFill>
                    </p:spPr>
                  </p:pic>
                </p:oleObj>
              </mc:Fallback>
            </mc:AlternateContent>
          </a:graphicData>
        </a:graphic>
      </p:graphicFrame>
      <p:sp>
        <p:nvSpPr>
          <p:cNvPr id="4" name="Rectangle 11"/>
          <p:cNvSpPr>
            <a:spLocks noChangeArrowheads="1"/>
          </p:cNvSpPr>
          <p:nvPr/>
        </p:nvSpPr>
        <p:spPr bwMode="auto">
          <a:xfrm>
            <a:off x="2" y="-174941"/>
            <a:ext cx="184577" cy="349891"/>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364" tIns="45682" rIns="91364" bIns="45682" numCol="1" anchor="ctr" anchorCtr="0" compatLnSpc="1">
            <a:prstTxWarp prst="textNoShape">
              <a:avLst/>
            </a:prstTxWarp>
            <a:spAutoFit/>
          </a:bodyPr>
          <a:lstStyle/>
          <a:p>
            <a:endParaRPr lang="ru-RU"/>
          </a:p>
        </p:txBody>
      </p:sp>
      <p:graphicFrame>
        <p:nvGraphicFramePr>
          <p:cNvPr id="5" name="Объект 4"/>
          <p:cNvGraphicFramePr>
            <a:graphicFrameLocks noChangeAspect="1"/>
          </p:cNvGraphicFramePr>
          <p:nvPr>
            <p:extLst>
              <p:ext uri="{D42A27DB-BD31-4B8C-83A1-F6EECF244321}">
                <p14:modId xmlns:p14="http://schemas.microsoft.com/office/powerpoint/2010/main" val="1201847695"/>
              </p:ext>
            </p:extLst>
          </p:nvPr>
        </p:nvGraphicFramePr>
        <p:xfrm>
          <a:off x="503237" y="1403577"/>
          <a:ext cx="1571083" cy="576064"/>
        </p:xfrm>
        <a:graphic>
          <a:graphicData uri="http://schemas.openxmlformats.org/presentationml/2006/ole">
            <mc:AlternateContent xmlns:mc="http://schemas.openxmlformats.org/markup-compatibility/2006">
              <mc:Choice xmlns:v="urn:schemas-microsoft-com:vml" Requires="v">
                <p:oleObj spid="_x0000_s22632" name="Формула" r:id="rId6" imgW="571252" imgH="215806" progId="Equation.3">
                  <p:embed/>
                </p:oleObj>
              </mc:Choice>
              <mc:Fallback>
                <p:oleObj name="Формула" r:id="rId6" imgW="571252" imgH="215806" progId="Equation.3">
                  <p:embed/>
                  <p:pic>
                    <p:nvPicPr>
                      <p:cNvPr id="0" name="Object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3237" y="1403577"/>
                        <a:ext cx="1571083" cy="576064"/>
                      </a:xfrm>
                      <a:prstGeom prst="rect">
                        <a:avLst/>
                      </a:prstGeom>
                      <a:solidFill>
                        <a:srgbClr val="FFFFFF"/>
                      </a:solidFill>
                    </p:spPr>
                  </p:pic>
                </p:oleObj>
              </mc:Fallback>
            </mc:AlternateContent>
          </a:graphicData>
        </a:graphic>
      </p:graphicFrame>
      <p:sp>
        <p:nvSpPr>
          <p:cNvPr id="6" name="Rectangle 13"/>
          <p:cNvSpPr>
            <a:spLocks noChangeArrowheads="1"/>
          </p:cNvSpPr>
          <p:nvPr/>
        </p:nvSpPr>
        <p:spPr bwMode="auto">
          <a:xfrm>
            <a:off x="2" y="-174941"/>
            <a:ext cx="184577" cy="349891"/>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364" tIns="45682" rIns="91364" bIns="45682" numCol="1" anchor="ctr" anchorCtr="0" compatLnSpc="1">
            <a:prstTxWarp prst="textNoShape">
              <a:avLst/>
            </a:prstTxWarp>
            <a:spAutoFit/>
          </a:bodyPr>
          <a:lstStyle/>
          <a:p>
            <a:endParaRPr lang="ru-RU"/>
          </a:p>
        </p:txBody>
      </p:sp>
      <p:graphicFrame>
        <p:nvGraphicFramePr>
          <p:cNvPr id="7" name="Объект 6"/>
          <p:cNvGraphicFramePr>
            <a:graphicFrameLocks noChangeAspect="1"/>
          </p:cNvGraphicFramePr>
          <p:nvPr>
            <p:extLst>
              <p:ext uri="{D42A27DB-BD31-4B8C-83A1-F6EECF244321}">
                <p14:modId xmlns:p14="http://schemas.microsoft.com/office/powerpoint/2010/main" val="2511024414"/>
              </p:ext>
            </p:extLst>
          </p:nvPr>
        </p:nvGraphicFramePr>
        <p:xfrm>
          <a:off x="2147891" y="1447351"/>
          <a:ext cx="1524273" cy="532286"/>
        </p:xfrm>
        <a:graphic>
          <a:graphicData uri="http://schemas.openxmlformats.org/presentationml/2006/ole">
            <mc:AlternateContent xmlns:mc="http://schemas.openxmlformats.org/markup-compatibility/2006">
              <mc:Choice xmlns:v="urn:schemas-microsoft-com:vml" Requires="v">
                <p:oleObj spid="_x0000_s22633" name="Формула" r:id="rId8" imgW="596641" imgH="215806" progId="Equation.3">
                  <p:embed/>
                </p:oleObj>
              </mc:Choice>
              <mc:Fallback>
                <p:oleObj name="Формула" r:id="rId8" imgW="596641" imgH="215806" progId="Equation.3">
                  <p:embed/>
                  <p:pic>
                    <p:nvPicPr>
                      <p:cNvPr id="0" name="Object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47891" y="1447351"/>
                        <a:ext cx="1524273" cy="532286"/>
                      </a:xfrm>
                      <a:prstGeom prst="rect">
                        <a:avLst/>
                      </a:prstGeom>
                      <a:solidFill>
                        <a:srgbClr val="FFFFFF"/>
                      </a:solidFill>
                    </p:spPr>
                  </p:pic>
                </p:oleObj>
              </mc:Fallback>
            </mc:AlternateContent>
          </a:graphicData>
        </a:graphic>
      </p:graphicFrame>
      <p:sp>
        <p:nvSpPr>
          <p:cNvPr id="8" name="Rectangle 15"/>
          <p:cNvSpPr>
            <a:spLocks noChangeArrowheads="1"/>
          </p:cNvSpPr>
          <p:nvPr/>
        </p:nvSpPr>
        <p:spPr bwMode="auto">
          <a:xfrm>
            <a:off x="2" y="-174941"/>
            <a:ext cx="184577" cy="349891"/>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364" tIns="45682" rIns="91364" bIns="45682" numCol="1" anchor="ctr" anchorCtr="0" compatLnSpc="1">
            <a:prstTxWarp prst="textNoShape">
              <a:avLst/>
            </a:prstTxWarp>
            <a:spAutoFit/>
          </a:bodyPr>
          <a:lstStyle/>
          <a:p>
            <a:endParaRPr lang="ru-RU"/>
          </a:p>
        </p:txBody>
      </p:sp>
      <p:graphicFrame>
        <p:nvGraphicFramePr>
          <p:cNvPr id="9" name="Объект 8"/>
          <p:cNvGraphicFramePr>
            <a:graphicFrameLocks noChangeAspect="1"/>
          </p:cNvGraphicFramePr>
          <p:nvPr>
            <p:extLst>
              <p:ext uri="{D42A27DB-BD31-4B8C-83A1-F6EECF244321}">
                <p14:modId xmlns:p14="http://schemas.microsoft.com/office/powerpoint/2010/main" val="281161460"/>
              </p:ext>
            </p:extLst>
          </p:nvPr>
        </p:nvGraphicFramePr>
        <p:xfrm>
          <a:off x="5029724" y="1446951"/>
          <a:ext cx="1522756" cy="589454"/>
        </p:xfrm>
        <a:graphic>
          <a:graphicData uri="http://schemas.openxmlformats.org/presentationml/2006/ole">
            <mc:AlternateContent xmlns:mc="http://schemas.openxmlformats.org/markup-compatibility/2006">
              <mc:Choice xmlns:v="urn:schemas-microsoft-com:vml" Requires="v">
                <p:oleObj spid="_x0000_s22634" name="Формула" r:id="rId10" imgW="596900" imgH="228600" progId="Equation.3">
                  <p:embed/>
                </p:oleObj>
              </mc:Choice>
              <mc:Fallback>
                <p:oleObj name="Формула" r:id="rId10" imgW="596900" imgH="228600" progId="Equation.3">
                  <p:embed/>
                  <p:pic>
                    <p:nvPicPr>
                      <p:cNvPr id="0" name="Object 1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029724" y="1446951"/>
                        <a:ext cx="1522756" cy="589454"/>
                      </a:xfrm>
                      <a:prstGeom prst="rect">
                        <a:avLst/>
                      </a:prstGeom>
                      <a:solidFill>
                        <a:srgbClr val="FFFFFF"/>
                      </a:solidFill>
                    </p:spPr>
                  </p:pic>
                </p:oleObj>
              </mc:Fallback>
            </mc:AlternateContent>
          </a:graphicData>
        </a:graphic>
      </p:graphicFrame>
      <p:sp>
        <p:nvSpPr>
          <p:cNvPr id="10" name="Rectangle 17"/>
          <p:cNvSpPr>
            <a:spLocks noChangeArrowheads="1"/>
          </p:cNvSpPr>
          <p:nvPr/>
        </p:nvSpPr>
        <p:spPr bwMode="auto">
          <a:xfrm>
            <a:off x="2" y="-174941"/>
            <a:ext cx="184577" cy="349891"/>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364" tIns="45682" rIns="91364" bIns="45682" numCol="1" anchor="ctr" anchorCtr="0" compatLnSpc="1">
            <a:prstTxWarp prst="textNoShape">
              <a:avLst/>
            </a:prstTxWarp>
            <a:spAutoFit/>
          </a:bodyPr>
          <a:lstStyle/>
          <a:p>
            <a:endParaRPr lang="ru-RU"/>
          </a:p>
        </p:txBody>
      </p:sp>
      <p:graphicFrame>
        <p:nvGraphicFramePr>
          <p:cNvPr id="11" name="Объект 10"/>
          <p:cNvGraphicFramePr>
            <a:graphicFrameLocks noChangeAspect="1"/>
          </p:cNvGraphicFramePr>
          <p:nvPr>
            <p:extLst>
              <p:ext uri="{D42A27DB-BD31-4B8C-83A1-F6EECF244321}">
                <p14:modId xmlns:p14="http://schemas.microsoft.com/office/powerpoint/2010/main" val="3345832082"/>
              </p:ext>
            </p:extLst>
          </p:nvPr>
        </p:nvGraphicFramePr>
        <p:xfrm>
          <a:off x="3456145" y="3491805"/>
          <a:ext cx="1624093" cy="550540"/>
        </p:xfrm>
        <a:graphic>
          <a:graphicData uri="http://schemas.openxmlformats.org/presentationml/2006/ole">
            <mc:AlternateContent xmlns:mc="http://schemas.openxmlformats.org/markup-compatibility/2006">
              <mc:Choice xmlns:v="urn:schemas-microsoft-com:vml" Requires="v">
                <p:oleObj spid="_x0000_s22635" name="Формула" r:id="rId12" imgW="558800" imgH="190500" progId="Equation.3">
                  <p:embed/>
                </p:oleObj>
              </mc:Choice>
              <mc:Fallback>
                <p:oleObj name="Формула" r:id="rId12" imgW="558800" imgH="190500" progId="Equation.3">
                  <p:embed/>
                  <p:pic>
                    <p:nvPicPr>
                      <p:cNvPr id="0" name="Object 1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456145" y="3491805"/>
                        <a:ext cx="1624093" cy="550540"/>
                      </a:xfrm>
                      <a:prstGeom prst="rect">
                        <a:avLst/>
                      </a:prstGeom>
                      <a:solidFill>
                        <a:srgbClr val="FFFFFF"/>
                      </a:solidFill>
                    </p:spPr>
                  </p:pic>
                </p:oleObj>
              </mc:Fallback>
            </mc:AlternateContent>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Text Box 1"/>
          <p:cNvSpPr txBox="1">
            <a:spLocks noChangeArrowheads="1"/>
          </p:cNvSpPr>
          <p:nvPr/>
        </p:nvSpPr>
        <p:spPr bwMode="auto">
          <a:xfrm>
            <a:off x="503243" y="568333"/>
            <a:ext cx="9070975" cy="1262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sp>
        <p:nvSpPr>
          <p:cNvPr id="23555" name="Rectangle 2"/>
          <p:cNvSpPr>
            <a:spLocks noChangeArrowheads="1"/>
          </p:cNvSpPr>
          <p:nvPr/>
        </p:nvSpPr>
        <p:spPr bwMode="auto">
          <a:xfrm>
            <a:off x="5256213" y="3924304"/>
            <a:ext cx="649288" cy="431800"/>
          </a:xfrm>
          <a:prstGeom prst="rect">
            <a:avLst/>
          </a:prstGeom>
          <a:solidFill>
            <a:srgbClr val="FF0066">
              <a:alpha val="20000"/>
            </a:srgbClr>
          </a:solidFill>
          <a:ln w="9360" cap="sq">
            <a:solidFill>
              <a:srgbClr val="3465AF"/>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sp>
        <p:nvSpPr>
          <p:cNvPr id="23556" name="Text Box 3"/>
          <p:cNvSpPr txBox="1">
            <a:spLocks noChangeArrowheads="1"/>
          </p:cNvSpPr>
          <p:nvPr/>
        </p:nvSpPr>
        <p:spPr bwMode="auto">
          <a:xfrm>
            <a:off x="503243" y="479434"/>
            <a:ext cx="9070975" cy="1262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9pPr>
          </a:lstStyle>
          <a:p>
            <a:pPr algn="ctr" eaLnBrk="1">
              <a:buClrTx/>
              <a:buFontTx/>
              <a:buNone/>
            </a:pPr>
            <a:r>
              <a:rPr lang="ru-RU" altLang="ru-RU" sz="4000">
                <a:solidFill>
                  <a:srgbClr val="009933"/>
                </a:solidFill>
              </a:rPr>
              <a:t>Метод главных элементов</a:t>
            </a:r>
          </a:p>
        </p:txBody>
      </p:sp>
      <p:sp>
        <p:nvSpPr>
          <p:cNvPr id="23557" name="Rectangle 4"/>
          <p:cNvSpPr>
            <a:spLocks noChangeArrowheads="1"/>
          </p:cNvSpPr>
          <p:nvPr/>
        </p:nvSpPr>
        <p:spPr bwMode="auto">
          <a:xfrm>
            <a:off x="0" y="4"/>
            <a:ext cx="10080625"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graphicFrame>
        <p:nvGraphicFramePr>
          <p:cNvPr id="23558" name="Object 5"/>
          <p:cNvGraphicFramePr>
            <a:graphicFrameLocks noChangeAspect="1"/>
          </p:cNvGraphicFramePr>
          <p:nvPr/>
        </p:nvGraphicFramePr>
        <p:xfrm>
          <a:off x="1511300" y="2066930"/>
          <a:ext cx="6553200" cy="4668838"/>
        </p:xfrm>
        <a:graphic>
          <a:graphicData uri="http://schemas.openxmlformats.org/presentationml/2006/ole">
            <mc:AlternateContent xmlns:mc="http://schemas.openxmlformats.org/markup-compatibility/2006">
              <mc:Choice xmlns:v="urn:schemas-microsoft-com:vml" Requires="v">
                <p:oleObj spid="_x0000_s23576" name="Формула" r:id="rId4" imgW="457193" imgH="457193" progId="Equation.3">
                  <p:embed/>
                </p:oleObj>
              </mc:Choice>
              <mc:Fallback>
                <p:oleObj name="Формула" r:id="rId4" imgW="457193" imgH="457193" progId="Equation.3">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11300" y="2066930"/>
                        <a:ext cx="6553200" cy="466883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8" name="Text Box 1"/>
          <p:cNvSpPr txBox="1">
            <a:spLocks noChangeArrowheads="1"/>
          </p:cNvSpPr>
          <p:nvPr/>
        </p:nvSpPr>
        <p:spPr bwMode="auto">
          <a:xfrm>
            <a:off x="720725" y="611188"/>
            <a:ext cx="9063038" cy="43767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8056" rIns="0" bIns="0"/>
          <a:lstStyle>
            <a:lvl1pPr marL="342900" indent="-327025"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1pPr>
            <a:lvl2pPr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2pPr>
            <a:lvl3pPr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3pPr>
            <a:lvl4pPr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4pPr>
            <a:lvl5pPr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9pPr>
          </a:lstStyle>
          <a:p>
            <a:pPr eaLnBrk="1">
              <a:spcAft>
                <a:spcPts val="1425"/>
              </a:spcAft>
              <a:buClrTx/>
            </a:pPr>
            <a:r>
              <a:rPr lang="ru-RU" altLang="ru-RU" sz="2400">
                <a:solidFill>
                  <a:srgbClr val="000000"/>
                </a:solidFill>
              </a:rPr>
              <a:t>       В этом алгоритме выдвигается более жёсткое требование, чем неравенство нулю диагональных элементов              - из всех оставшихся в       -ом столбце элементов выбирается наибольший по модулю и строки переставляются таким образом, чтобы этот элемент оказался на месте диагонального элемента         .</a:t>
            </a:r>
          </a:p>
        </p:txBody>
      </p:sp>
      <p:pic>
        <p:nvPicPr>
          <p:cNvPr id="2457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53425" y="784225"/>
            <a:ext cx="655638" cy="69056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458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41763" y="1266826"/>
            <a:ext cx="323850" cy="49688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4581"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78363" y="2152651"/>
            <a:ext cx="655638" cy="69056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4582" name="Rectangle 5"/>
          <p:cNvSpPr>
            <a:spLocks noChangeArrowheads="1"/>
          </p:cNvSpPr>
          <p:nvPr/>
        </p:nvSpPr>
        <p:spPr bwMode="auto">
          <a:xfrm>
            <a:off x="903293" y="190500"/>
            <a:ext cx="8848725" cy="3924300"/>
          </a:xfrm>
          <a:prstGeom prst="rect">
            <a:avLst/>
          </a:prstGeom>
          <a:solidFill>
            <a:srgbClr val="66FF00">
              <a:alpha val="9804"/>
            </a:srgbClr>
          </a:solidFill>
          <a:ln w="9360" cap="sq">
            <a:solidFill>
              <a:srgbClr val="3465AF"/>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sp>
        <p:nvSpPr>
          <p:cNvPr id="24583" name="Rectangle 6"/>
          <p:cNvSpPr>
            <a:spLocks noChangeArrowheads="1"/>
          </p:cNvSpPr>
          <p:nvPr/>
        </p:nvSpPr>
        <p:spPr bwMode="auto">
          <a:xfrm>
            <a:off x="3527425" y="5111758"/>
            <a:ext cx="1800225" cy="1584325"/>
          </a:xfrm>
          <a:prstGeom prst="rect">
            <a:avLst/>
          </a:prstGeom>
          <a:solidFill>
            <a:srgbClr val="FFFF66">
              <a:alpha val="14902"/>
            </a:srgbClr>
          </a:solidFill>
          <a:ln w="9360" cap="sq">
            <a:solidFill>
              <a:srgbClr val="3465AF"/>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sp>
        <p:nvSpPr>
          <p:cNvPr id="24584" name="Text Box 7"/>
          <p:cNvSpPr txBox="1">
            <a:spLocks noChangeArrowheads="1"/>
          </p:cNvSpPr>
          <p:nvPr/>
        </p:nvSpPr>
        <p:spPr bwMode="auto">
          <a:xfrm>
            <a:off x="4103687" y="4967288"/>
            <a:ext cx="1223963" cy="2016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5" tIns="44963" rIns="89925" bIns="44963"/>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eaLnBrk="1">
              <a:buClrTx/>
              <a:buFontTx/>
              <a:buNone/>
            </a:pPr>
            <a:r>
              <a:rPr lang="ru-RU" altLang="ru-RU" sz="9600">
                <a:solidFill>
                  <a:srgbClr val="FF0000"/>
                </a:solidFill>
              </a:rPr>
              <a: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Text Box 1"/>
          <p:cNvSpPr txBox="1">
            <a:spLocks noChangeArrowheads="1"/>
          </p:cNvSpPr>
          <p:nvPr/>
        </p:nvSpPr>
        <p:spPr bwMode="auto">
          <a:xfrm>
            <a:off x="228600" y="576263"/>
            <a:ext cx="9601200" cy="2146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5" tIns="44963" rIns="89925" bIns="44963"/>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Lst>
              <a:defRPr>
                <a:solidFill>
                  <a:schemeClr val="bg1"/>
                </a:solidFill>
                <a:latin typeface="Arial" charset="0"/>
                <a:ea typeface="Droid Sans Fallback" charset="0"/>
                <a:cs typeface="Droid Sans Fallback" charset="0"/>
              </a:defRPr>
            </a:lvl9pPr>
          </a:lstStyle>
          <a:p>
            <a:pPr eaLnBrk="1">
              <a:spcBef>
                <a:spcPts val="1200"/>
              </a:spcBef>
              <a:spcAft>
                <a:spcPts val="1000"/>
              </a:spcAft>
              <a:buClrTx/>
            </a:pPr>
            <a:r>
              <a:rPr lang="ru-RU" altLang="ru-RU" sz="2400" dirty="0">
                <a:solidFill>
                  <a:srgbClr val="000000"/>
                </a:solidFill>
              </a:rPr>
              <a:t>Выберем в матрице  </a:t>
            </a:r>
            <a:r>
              <a:rPr lang="ru-RU" altLang="ru-RU" sz="2400" i="1" dirty="0">
                <a:solidFill>
                  <a:srgbClr val="000000"/>
                </a:solidFill>
              </a:rPr>
              <a:t> </a:t>
            </a:r>
            <a:r>
              <a:rPr lang="ru-RU" altLang="ru-RU" sz="2400" dirty="0">
                <a:solidFill>
                  <a:srgbClr val="000000"/>
                </a:solidFill>
              </a:rPr>
              <a:t>    ненулевой наибольший по модулю, не принадлежащий столбцу свободных членов            </a:t>
            </a:r>
            <a:r>
              <a:rPr lang="en-US" altLang="ru-RU" sz="2400" dirty="0">
                <a:solidFill>
                  <a:srgbClr val="000000"/>
                </a:solidFill>
              </a:rPr>
              <a:t>    </a:t>
            </a:r>
            <a:r>
              <a:rPr lang="ru-RU" altLang="ru-RU" sz="2400" dirty="0">
                <a:solidFill>
                  <a:srgbClr val="000000"/>
                </a:solidFill>
              </a:rPr>
              <a:t>элемент          , который называется </a:t>
            </a:r>
            <a:r>
              <a:rPr lang="ru-RU" altLang="ru-RU" sz="2400" dirty="0">
                <a:solidFill>
                  <a:srgbClr val="FF0066"/>
                </a:solidFill>
              </a:rPr>
              <a:t>главным элементом</a:t>
            </a:r>
            <a:r>
              <a:rPr lang="ru-RU" altLang="ru-RU" sz="2400" dirty="0">
                <a:solidFill>
                  <a:srgbClr val="000000"/>
                </a:solidFill>
              </a:rPr>
              <a:t>.</a:t>
            </a:r>
          </a:p>
          <a:p>
            <a:pPr eaLnBrk="1">
              <a:spcBef>
                <a:spcPts val="1200"/>
              </a:spcBef>
              <a:spcAft>
                <a:spcPts val="1000"/>
              </a:spcAft>
              <a:buClrTx/>
            </a:pPr>
            <a:endParaRPr lang="ru-RU" altLang="ru-RU" sz="2400" dirty="0">
              <a:solidFill>
                <a:srgbClr val="000000"/>
              </a:solidFill>
            </a:endParaRPr>
          </a:p>
          <a:p>
            <a:pPr eaLnBrk="1">
              <a:spcBef>
                <a:spcPts val="1200"/>
              </a:spcBef>
              <a:spcAft>
                <a:spcPts val="1000"/>
              </a:spcAft>
              <a:buClrTx/>
            </a:pPr>
            <a:endParaRPr lang="ru-RU" altLang="ru-RU" sz="2400" dirty="0">
              <a:solidFill>
                <a:srgbClr val="000000"/>
              </a:solidFill>
            </a:endParaRPr>
          </a:p>
        </p:txBody>
      </p:sp>
      <p:sp>
        <p:nvSpPr>
          <p:cNvPr id="25603" name="Text Box 2"/>
          <p:cNvSpPr txBox="1">
            <a:spLocks noChangeArrowheads="1"/>
          </p:cNvSpPr>
          <p:nvPr/>
        </p:nvSpPr>
        <p:spPr bwMode="auto">
          <a:xfrm>
            <a:off x="936625" y="1800225"/>
            <a:ext cx="9221788" cy="5638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5" tIns="44963" rIns="89925" bIns="44963"/>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9pPr>
          </a:lstStyle>
          <a:p>
            <a:pPr eaLnBrk="1">
              <a:spcBef>
                <a:spcPts val="1200"/>
              </a:spcBef>
              <a:spcAft>
                <a:spcPts val="1000"/>
              </a:spcAft>
              <a:buClrTx/>
            </a:pPr>
            <a:r>
              <a:rPr lang="ru-RU" altLang="ru-RU" sz="2400" dirty="0">
                <a:solidFill>
                  <a:srgbClr val="000000"/>
                </a:solidFill>
              </a:rPr>
              <a:t>1. Вычислим множители</a:t>
            </a:r>
          </a:p>
          <a:p>
            <a:pPr eaLnBrk="1">
              <a:spcBef>
                <a:spcPts val="1200"/>
              </a:spcBef>
              <a:spcAft>
                <a:spcPts val="1000"/>
              </a:spcAft>
              <a:buClrTx/>
            </a:pPr>
            <a:r>
              <a:rPr lang="ru-RU" altLang="ru-RU" sz="2400" dirty="0">
                <a:solidFill>
                  <a:srgbClr val="000000"/>
                </a:solidFill>
              </a:rPr>
              <a:t>для всех строк, в которых </a:t>
            </a:r>
          </a:p>
          <a:p>
            <a:pPr eaLnBrk="1">
              <a:spcBef>
                <a:spcPts val="1200"/>
              </a:spcBef>
              <a:spcAft>
                <a:spcPts val="1000"/>
              </a:spcAft>
              <a:buClrTx/>
            </a:pPr>
            <a:r>
              <a:rPr lang="ru-RU" altLang="ru-RU" sz="2400" dirty="0">
                <a:solidFill>
                  <a:srgbClr val="000000"/>
                </a:solidFill>
              </a:rPr>
              <a:t>2. Строка с номером     , содержащая главный элемент называется</a:t>
            </a:r>
            <a:r>
              <a:rPr lang="ru-RU" altLang="ru-RU" sz="2400" dirty="0">
                <a:solidFill>
                  <a:srgbClr val="FF0066"/>
                </a:solidFill>
              </a:rPr>
              <a:t> главной строкой</a:t>
            </a:r>
            <a:r>
              <a:rPr lang="ru-RU" altLang="ru-RU" sz="2400" dirty="0">
                <a:solidFill>
                  <a:srgbClr val="000000"/>
                </a:solidFill>
              </a:rPr>
              <a:t>.</a:t>
            </a:r>
          </a:p>
          <a:p>
            <a:pPr eaLnBrk="1">
              <a:spcBef>
                <a:spcPts val="1200"/>
              </a:spcBef>
              <a:spcAft>
                <a:spcPts val="1000"/>
              </a:spcAft>
              <a:buClrTx/>
            </a:pPr>
            <a:r>
              <a:rPr lang="ru-RU" altLang="ru-RU" sz="2400" dirty="0">
                <a:solidFill>
                  <a:srgbClr val="000000"/>
                </a:solidFill>
              </a:rPr>
              <a:t>3.  Каждой </a:t>
            </a:r>
            <a:r>
              <a:rPr lang="ru-RU" altLang="ru-RU" sz="2400" dirty="0">
                <a:solidFill>
                  <a:srgbClr val="0000FF"/>
                </a:solidFill>
              </a:rPr>
              <a:t>неглавной строке</a:t>
            </a:r>
            <a:r>
              <a:rPr lang="ru-RU" altLang="ru-RU" sz="2400" dirty="0">
                <a:solidFill>
                  <a:srgbClr val="000000"/>
                </a:solidFill>
              </a:rPr>
              <a:t> добавляется </a:t>
            </a:r>
            <a:r>
              <a:rPr lang="ru-RU" altLang="ru-RU" sz="2400" dirty="0">
                <a:solidFill>
                  <a:srgbClr val="FF0066"/>
                </a:solidFill>
              </a:rPr>
              <a:t>главная строка</a:t>
            </a:r>
            <a:r>
              <a:rPr lang="ru-RU" altLang="ru-RU" sz="2400" dirty="0">
                <a:solidFill>
                  <a:srgbClr val="000000"/>
                </a:solidFill>
              </a:rPr>
              <a:t> </a:t>
            </a:r>
            <a:r>
              <a:rPr lang="ru-RU" altLang="ru-RU" sz="2400" dirty="0">
                <a:solidFill>
                  <a:srgbClr val="0000FF"/>
                </a:solidFill>
              </a:rPr>
              <a:t>умноженная на соответствующий множитель     </a:t>
            </a:r>
            <a:r>
              <a:rPr lang="ru-RU" altLang="ru-RU" sz="2400" dirty="0">
                <a:solidFill>
                  <a:srgbClr val="000000"/>
                </a:solidFill>
              </a:rPr>
              <a:t> .              Получаем матрицу, у которой        -й столбец состоит из нулей. 4. Удаляя этот столбец и главную строку получаем матрицу       		с числом строк и столбцов меньшим на единицу по сравнению с исходной матрицей         .</a:t>
            </a:r>
          </a:p>
          <a:p>
            <a:pPr eaLnBrk="1">
              <a:spcBef>
                <a:spcPts val="1200"/>
              </a:spcBef>
              <a:spcAft>
                <a:spcPts val="1000"/>
              </a:spcAft>
              <a:buClrTx/>
            </a:pPr>
            <a:endParaRPr lang="ru-RU" altLang="ru-RU" sz="2400" dirty="0">
              <a:solidFill>
                <a:srgbClr val="000000"/>
              </a:solidFill>
            </a:endParaRPr>
          </a:p>
        </p:txBody>
      </p:sp>
      <p:pic>
        <p:nvPicPr>
          <p:cNvPr id="25604"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6588" y="5726122"/>
            <a:ext cx="547688" cy="393699"/>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5605"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561262" y="4259272"/>
            <a:ext cx="684213" cy="60007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5606"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27650" y="4648200"/>
            <a:ext cx="504825" cy="50006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5607"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63602" y="5364164"/>
            <a:ext cx="703263" cy="417512"/>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5608" name="Rectangle 7"/>
          <p:cNvSpPr>
            <a:spLocks noChangeArrowheads="1"/>
          </p:cNvSpPr>
          <p:nvPr/>
        </p:nvSpPr>
        <p:spPr bwMode="auto">
          <a:xfrm>
            <a:off x="0" y="4"/>
            <a:ext cx="10080625"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graphicFrame>
        <p:nvGraphicFramePr>
          <p:cNvPr id="25609" name="Object 8"/>
          <p:cNvGraphicFramePr>
            <a:graphicFrameLocks noChangeAspect="1"/>
          </p:cNvGraphicFramePr>
          <p:nvPr/>
        </p:nvGraphicFramePr>
        <p:xfrm>
          <a:off x="6538918" y="971550"/>
          <a:ext cx="1381125" cy="406400"/>
        </p:xfrm>
        <a:graphic>
          <a:graphicData uri="http://schemas.openxmlformats.org/presentationml/2006/ole">
            <mc:AlternateContent xmlns:mc="http://schemas.openxmlformats.org/markup-compatibility/2006">
              <mc:Choice xmlns:v="urn:schemas-microsoft-com:vml" Requires="v">
                <p:oleObj spid="_x0000_s25703" name="Формула" r:id="rId8" imgW="673736" imgH="185075" progId="Equation.3">
                  <p:embed/>
                </p:oleObj>
              </mc:Choice>
              <mc:Fallback>
                <p:oleObj name="Формула" r:id="rId8" imgW="673736" imgH="185075" progId="Equation.3">
                  <p:embed/>
                  <p:pic>
                    <p:nvPicPr>
                      <p:cNvPr id="0" name="Object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538918" y="971550"/>
                        <a:ext cx="1381125" cy="4064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5610" name="Rectangle 9"/>
          <p:cNvSpPr>
            <a:spLocks noChangeArrowheads="1"/>
          </p:cNvSpPr>
          <p:nvPr/>
        </p:nvSpPr>
        <p:spPr bwMode="auto">
          <a:xfrm>
            <a:off x="0" y="4"/>
            <a:ext cx="10080625"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graphicFrame>
        <p:nvGraphicFramePr>
          <p:cNvPr id="25611" name="Object 10"/>
          <p:cNvGraphicFramePr>
            <a:graphicFrameLocks noChangeAspect="1"/>
          </p:cNvGraphicFramePr>
          <p:nvPr/>
        </p:nvGraphicFramePr>
        <p:xfrm>
          <a:off x="9259893" y="909643"/>
          <a:ext cx="676275" cy="493712"/>
        </p:xfrm>
        <a:graphic>
          <a:graphicData uri="http://schemas.openxmlformats.org/presentationml/2006/ole">
            <mc:AlternateContent xmlns:mc="http://schemas.openxmlformats.org/markup-compatibility/2006">
              <mc:Choice xmlns:v="urn:schemas-microsoft-com:vml" Requires="v">
                <p:oleObj spid="_x0000_s25704" name="Формула" r:id="rId10" imgW="261584" imgH="193853" progId="Equation.3">
                  <p:embed/>
                </p:oleObj>
              </mc:Choice>
              <mc:Fallback>
                <p:oleObj name="Формула" r:id="rId10" imgW="261584" imgH="193853" progId="Equation.3">
                  <p:embed/>
                  <p:pic>
                    <p:nvPicPr>
                      <p:cNvPr id="0" name="Object 1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9259893" y="909643"/>
                        <a:ext cx="676275" cy="493712"/>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5612" name="Rectangle 11"/>
          <p:cNvSpPr>
            <a:spLocks noChangeArrowheads="1"/>
          </p:cNvSpPr>
          <p:nvPr/>
        </p:nvSpPr>
        <p:spPr bwMode="auto">
          <a:xfrm>
            <a:off x="0" y="4"/>
            <a:ext cx="10080625"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graphicFrame>
        <p:nvGraphicFramePr>
          <p:cNvPr id="25613" name="Object 12"/>
          <p:cNvGraphicFramePr>
            <a:graphicFrameLocks noChangeAspect="1"/>
          </p:cNvGraphicFramePr>
          <p:nvPr/>
        </p:nvGraphicFramePr>
        <p:xfrm>
          <a:off x="4752975" y="1763714"/>
          <a:ext cx="2178050" cy="503236"/>
        </p:xfrm>
        <a:graphic>
          <a:graphicData uri="http://schemas.openxmlformats.org/presentationml/2006/ole">
            <mc:AlternateContent xmlns:mc="http://schemas.openxmlformats.org/markup-compatibility/2006">
              <mc:Choice xmlns:v="urn:schemas-microsoft-com:vml" Requires="v">
                <p:oleObj spid="_x0000_s25705" name="Формула" r:id="rId12" imgW="876078" imgH="193853" progId="Equation.3">
                  <p:embed/>
                </p:oleObj>
              </mc:Choice>
              <mc:Fallback>
                <p:oleObj name="Формула" r:id="rId12" imgW="876078" imgH="193853" progId="Equation.3">
                  <p:embed/>
                  <p:pic>
                    <p:nvPicPr>
                      <p:cNvPr id="0" name="Object 1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752975" y="1763714"/>
                        <a:ext cx="2178050" cy="503236"/>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5614" name="Rectangle 13"/>
          <p:cNvSpPr>
            <a:spLocks noChangeArrowheads="1"/>
          </p:cNvSpPr>
          <p:nvPr/>
        </p:nvSpPr>
        <p:spPr bwMode="auto">
          <a:xfrm>
            <a:off x="0" y="4"/>
            <a:ext cx="10080625"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graphicFrame>
        <p:nvGraphicFramePr>
          <p:cNvPr id="25615" name="Object 14"/>
          <p:cNvGraphicFramePr>
            <a:graphicFrameLocks noChangeAspect="1"/>
          </p:cNvGraphicFramePr>
          <p:nvPr/>
        </p:nvGraphicFramePr>
        <p:xfrm>
          <a:off x="5111750" y="2365375"/>
          <a:ext cx="1093788" cy="477838"/>
        </p:xfrm>
        <a:graphic>
          <a:graphicData uri="http://schemas.openxmlformats.org/presentationml/2006/ole">
            <mc:AlternateContent xmlns:mc="http://schemas.openxmlformats.org/markup-compatibility/2006">
              <mc:Choice xmlns:v="urn:schemas-microsoft-com:vml" Requires="v">
                <p:oleObj spid="_x0000_s25706" name="Формула" r:id="rId14" imgW="462686" imgH="185075" progId="Equation.3">
                  <p:embed/>
                </p:oleObj>
              </mc:Choice>
              <mc:Fallback>
                <p:oleObj name="Формула" r:id="rId14" imgW="462686" imgH="185075" progId="Equation.3">
                  <p:embed/>
                  <p:pic>
                    <p:nvPicPr>
                      <p:cNvPr id="0" name="Object 1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111750" y="2365375"/>
                        <a:ext cx="1093788" cy="47783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5616" name="Rectangle 15"/>
          <p:cNvSpPr>
            <a:spLocks noChangeArrowheads="1"/>
          </p:cNvSpPr>
          <p:nvPr/>
        </p:nvSpPr>
        <p:spPr bwMode="auto">
          <a:xfrm>
            <a:off x="0" y="4"/>
            <a:ext cx="10080625"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graphicFrame>
        <p:nvGraphicFramePr>
          <p:cNvPr id="25617" name="Object 16"/>
          <p:cNvGraphicFramePr>
            <a:graphicFrameLocks noChangeAspect="1"/>
          </p:cNvGraphicFramePr>
          <p:nvPr>
            <p:extLst>
              <p:ext uri="{D42A27DB-BD31-4B8C-83A1-F6EECF244321}">
                <p14:modId xmlns:p14="http://schemas.microsoft.com/office/powerpoint/2010/main" val="2176261627"/>
              </p:ext>
            </p:extLst>
          </p:nvPr>
        </p:nvGraphicFramePr>
        <p:xfrm>
          <a:off x="3896426" y="2987758"/>
          <a:ext cx="546991" cy="504751"/>
        </p:xfrm>
        <a:graphic>
          <a:graphicData uri="http://schemas.openxmlformats.org/presentationml/2006/ole">
            <mc:AlternateContent xmlns:mc="http://schemas.openxmlformats.org/markup-compatibility/2006">
              <mc:Choice xmlns:v="urn:schemas-microsoft-com:vml" Requires="v">
                <p:oleObj spid="_x0000_s25707" name="Формула" r:id="rId16" imgW="170838" imgH="171572" progId="Equation.3">
                  <p:embed/>
                </p:oleObj>
              </mc:Choice>
              <mc:Fallback>
                <p:oleObj name="Формула" r:id="rId16" imgW="170838" imgH="171572" progId="Equation.3">
                  <p:embed/>
                  <p:pic>
                    <p:nvPicPr>
                      <p:cNvPr id="0" name="Object 16"/>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896426" y="2987758"/>
                        <a:ext cx="546991" cy="504751"/>
                      </a:xfrm>
                      <a:prstGeom prst="rect">
                        <a:avLst/>
                      </a:prstGeom>
                      <a:noFill/>
                      <a:ln>
                        <a:noFill/>
                      </a:ln>
                      <a:effectLst/>
                    </p:spPr>
                  </p:pic>
                </p:oleObj>
              </mc:Fallback>
            </mc:AlternateContent>
          </a:graphicData>
        </a:graphic>
      </p:graphicFrame>
      <p:pic>
        <p:nvPicPr>
          <p:cNvPr id="18"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33835" y="666760"/>
            <a:ext cx="547688" cy="393699"/>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Text Box 1"/>
          <p:cNvSpPr txBox="1">
            <a:spLocks noChangeArrowheads="1"/>
          </p:cNvSpPr>
          <p:nvPr/>
        </p:nvSpPr>
        <p:spPr bwMode="auto">
          <a:xfrm>
            <a:off x="431800" y="503247"/>
            <a:ext cx="9359900" cy="2492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5" tIns="44963" rIns="89925" bIns="44963"/>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9pPr>
          </a:lstStyle>
          <a:p>
            <a:pPr eaLnBrk="1">
              <a:spcBef>
                <a:spcPts val="1200"/>
              </a:spcBef>
              <a:spcAft>
                <a:spcPts val="1000"/>
              </a:spcAft>
              <a:buClrTx/>
            </a:pPr>
            <a:r>
              <a:rPr lang="ru-RU" altLang="ru-RU" sz="2800">
                <a:solidFill>
                  <a:srgbClr val="000000"/>
                </a:solidFill>
              </a:rPr>
              <a:t>Над матрицей        производятся те же операции, в результате которых получаем матрицу         с числом строк и столбцов меньшим на единицу по сравнению уже с матрицей         . В конечном итоге получаем последовательность матриц </a:t>
            </a:r>
          </a:p>
          <a:p>
            <a:pPr eaLnBrk="1">
              <a:spcBef>
                <a:spcPts val="1200"/>
              </a:spcBef>
              <a:spcAft>
                <a:spcPts val="1000"/>
              </a:spcAft>
              <a:buClrTx/>
            </a:pPr>
            <a:endParaRPr lang="ru-RU" altLang="ru-RU" sz="2800">
              <a:solidFill>
                <a:srgbClr val="000000"/>
              </a:solidFill>
            </a:endParaRPr>
          </a:p>
        </p:txBody>
      </p:sp>
      <p:sp>
        <p:nvSpPr>
          <p:cNvPr id="26627" name="Text Box 2"/>
          <p:cNvSpPr txBox="1">
            <a:spLocks noChangeArrowheads="1"/>
          </p:cNvSpPr>
          <p:nvPr/>
        </p:nvSpPr>
        <p:spPr bwMode="auto">
          <a:xfrm>
            <a:off x="506412" y="2879729"/>
            <a:ext cx="9358313" cy="41767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5" tIns="44963" rIns="89925" bIns="44963"/>
          <a:lstStyle>
            <a:lvl1pPr eaLnBrk="0">
              <a:tabLst>
                <a:tab pos="0" algn="l"/>
                <a:tab pos="446088" algn="l"/>
                <a:tab pos="895350" algn="l"/>
                <a:tab pos="1344613" algn="l"/>
                <a:tab pos="1793875" algn="l"/>
                <a:tab pos="2243138" algn="l"/>
                <a:tab pos="2692400" algn="l"/>
                <a:tab pos="3141663" algn="l"/>
                <a:tab pos="3590925" algn="l"/>
                <a:tab pos="4040188" algn="l"/>
                <a:tab pos="4489450" algn="l"/>
                <a:tab pos="4938713" algn="l"/>
                <a:tab pos="5389563"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Lst>
              <a:defRPr>
                <a:solidFill>
                  <a:schemeClr val="bg1"/>
                </a:solidFill>
                <a:latin typeface="Arial" charset="0"/>
                <a:ea typeface="Droid Sans Fallback" charset="0"/>
                <a:cs typeface="Droid Sans Fallback" charset="0"/>
              </a:defRPr>
            </a:lvl1pPr>
            <a:lvl2pPr eaLnBrk="0">
              <a:tabLst>
                <a:tab pos="0" algn="l"/>
                <a:tab pos="446088" algn="l"/>
                <a:tab pos="895350" algn="l"/>
                <a:tab pos="1344613" algn="l"/>
                <a:tab pos="1793875" algn="l"/>
                <a:tab pos="2243138" algn="l"/>
                <a:tab pos="2692400" algn="l"/>
                <a:tab pos="3141663" algn="l"/>
                <a:tab pos="3590925" algn="l"/>
                <a:tab pos="4040188" algn="l"/>
                <a:tab pos="4489450" algn="l"/>
                <a:tab pos="4938713" algn="l"/>
                <a:tab pos="5389563"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Lst>
              <a:defRPr>
                <a:solidFill>
                  <a:schemeClr val="bg1"/>
                </a:solidFill>
                <a:latin typeface="Arial" charset="0"/>
                <a:ea typeface="Droid Sans Fallback" charset="0"/>
                <a:cs typeface="Droid Sans Fallback" charset="0"/>
              </a:defRPr>
            </a:lvl2pPr>
            <a:lvl3pPr eaLnBrk="0">
              <a:tabLst>
                <a:tab pos="0" algn="l"/>
                <a:tab pos="446088" algn="l"/>
                <a:tab pos="895350" algn="l"/>
                <a:tab pos="1344613" algn="l"/>
                <a:tab pos="1793875" algn="l"/>
                <a:tab pos="2243138" algn="l"/>
                <a:tab pos="2692400" algn="l"/>
                <a:tab pos="3141663" algn="l"/>
                <a:tab pos="3590925" algn="l"/>
                <a:tab pos="4040188" algn="l"/>
                <a:tab pos="4489450" algn="l"/>
                <a:tab pos="4938713" algn="l"/>
                <a:tab pos="5389563"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Lst>
              <a:defRPr>
                <a:solidFill>
                  <a:schemeClr val="bg1"/>
                </a:solidFill>
                <a:latin typeface="Arial" charset="0"/>
                <a:ea typeface="Droid Sans Fallback" charset="0"/>
                <a:cs typeface="Droid Sans Fallback" charset="0"/>
              </a:defRPr>
            </a:lvl3pPr>
            <a:lvl4pPr eaLnBrk="0">
              <a:tabLst>
                <a:tab pos="0" algn="l"/>
                <a:tab pos="446088" algn="l"/>
                <a:tab pos="895350" algn="l"/>
                <a:tab pos="1344613" algn="l"/>
                <a:tab pos="1793875" algn="l"/>
                <a:tab pos="2243138" algn="l"/>
                <a:tab pos="2692400" algn="l"/>
                <a:tab pos="3141663" algn="l"/>
                <a:tab pos="3590925" algn="l"/>
                <a:tab pos="4040188" algn="l"/>
                <a:tab pos="4489450" algn="l"/>
                <a:tab pos="4938713" algn="l"/>
                <a:tab pos="5389563"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Lst>
              <a:defRPr>
                <a:solidFill>
                  <a:schemeClr val="bg1"/>
                </a:solidFill>
                <a:latin typeface="Arial" charset="0"/>
                <a:ea typeface="Droid Sans Fallback" charset="0"/>
                <a:cs typeface="Droid Sans Fallback" charset="0"/>
              </a:defRPr>
            </a:lvl4pPr>
            <a:lvl5pPr eaLnBrk="0">
              <a:tabLst>
                <a:tab pos="0" algn="l"/>
                <a:tab pos="446088" algn="l"/>
                <a:tab pos="895350" algn="l"/>
                <a:tab pos="1344613" algn="l"/>
                <a:tab pos="1793875" algn="l"/>
                <a:tab pos="2243138" algn="l"/>
                <a:tab pos="2692400" algn="l"/>
                <a:tab pos="3141663" algn="l"/>
                <a:tab pos="3590925" algn="l"/>
                <a:tab pos="4040188" algn="l"/>
                <a:tab pos="4489450" algn="l"/>
                <a:tab pos="4938713" algn="l"/>
                <a:tab pos="5389563"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9563"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9563"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9563"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9563"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Lst>
              <a:defRPr>
                <a:solidFill>
                  <a:schemeClr val="bg1"/>
                </a:solidFill>
                <a:latin typeface="Arial" charset="0"/>
                <a:ea typeface="Droid Sans Fallback" charset="0"/>
                <a:cs typeface="Droid Sans Fallback" charset="0"/>
              </a:defRPr>
            </a:lvl9pPr>
          </a:lstStyle>
          <a:p>
            <a:pPr eaLnBrk="1">
              <a:spcBef>
                <a:spcPts val="1200"/>
              </a:spcBef>
              <a:spcAft>
                <a:spcPts val="1000"/>
              </a:spcAft>
              <a:buClrTx/>
            </a:pPr>
            <a:r>
              <a:rPr lang="ru-RU" altLang="ru-RU" sz="2800">
                <a:solidFill>
                  <a:srgbClr val="000000"/>
                </a:solidFill>
              </a:rPr>
              <a:t>Для нахождения неизвестных составляем систему уравнений состоящую из главных строк матриц                                            </a:t>
            </a:r>
            <a:r>
              <a:rPr lang="en-US" altLang="ru-RU" sz="2800">
                <a:solidFill>
                  <a:srgbClr val="000000"/>
                </a:solidFill>
              </a:rPr>
              <a:t>    		                       </a:t>
            </a:r>
            <a:r>
              <a:rPr lang="ru-RU" altLang="ru-RU" sz="2800">
                <a:solidFill>
                  <a:srgbClr val="000000"/>
                </a:solidFill>
              </a:rPr>
              <a:t>. Последнее уравнение этой системы представляет двучленную матрицу-строку и является главной строкой           .</a:t>
            </a:r>
          </a:p>
          <a:p>
            <a:pPr eaLnBrk="1">
              <a:spcBef>
                <a:spcPts val="1200"/>
              </a:spcBef>
              <a:spcAft>
                <a:spcPts val="1000"/>
              </a:spcAft>
              <a:buClrTx/>
            </a:pPr>
            <a:endParaRPr lang="ru-RU" altLang="ru-RU" sz="2800">
              <a:solidFill>
                <a:srgbClr val="000000"/>
              </a:solidFill>
            </a:endParaRPr>
          </a:p>
          <a:p>
            <a:pPr eaLnBrk="1">
              <a:spcBef>
                <a:spcPts val="1200"/>
              </a:spcBef>
              <a:spcAft>
                <a:spcPts val="1000"/>
              </a:spcAft>
              <a:buClrTx/>
            </a:pPr>
            <a:r>
              <a:rPr lang="ru-RU" altLang="ru-RU" sz="2800">
                <a:solidFill>
                  <a:srgbClr val="000000"/>
                </a:solidFill>
              </a:rPr>
              <a:t>Решение этого уравнения определяет значение          .</a:t>
            </a:r>
            <a:r>
              <a:rPr lang="ru-RU" altLang="ru-RU" sz="2400">
                <a:solidFill>
                  <a:srgbClr val="000000"/>
                </a:solidFill>
              </a:rPr>
              <a:t> </a:t>
            </a:r>
          </a:p>
          <a:p>
            <a:pPr eaLnBrk="1">
              <a:spcBef>
                <a:spcPts val="1200"/>
              </a:spcBef>
              <a:spcAft>
                <a:spcPts val="1000"/>
              </a:spcAft>
              <a:buClrTx/>
            </a:pPr>
            <a:endParaRPr lang="ru-RU" altLang="ru-RU" sz="2400">
              <a:solidFill>
                <a:srgbClr val="000000"/>
              </a:solidFill>
            </a:endParaRPr>
          </a:p>
        </p:txBody>
      </p:sp>
      <p:pic>
        <p:nvPicPr>
          <p:cNvPr id="26628"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40088" y="4427538"/>
            <a:ext cx="1131888" cy="56515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6629"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40763" y="5759459"/>
            <a:ext cx="647700" cy="57626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663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994525" y="868368"/>
            <a:ext cx="831850" cy="493712"/>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6631"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68650" y="1682759"/>
            <a:ext cx="863600" cy="51276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6632"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27650" y="2339984"/>
            <a:ext cx="3384550" cy="58896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6633"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24193" y="5148263"/>
            <a:ext cx="2638425" cy="719137"/>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6634"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5900" y="3635383"/>
            <a:ext cx="3384550" cy="58896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6635"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79725" y="466734"/>
            <a:ext cx="865188" cy="51276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650" name="Text Box 1"/>
          <p:cNvSpPr txBox="1">
            <a:spLocks noChangeArrowheads="1"/>
          </p:cNvSpPr>
          <p:nvPr/>
        </p:nvSpPr>
        <p:spPr bwMode="auto">
          <a:xfrm>
            <a:off x="576263" y="1871663"/>
            <a:ext cx="8999538" cy="1301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5" tIns="44963" rIns="89925" bIns="44963"/>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9pPr>
          </a:lstStyle>
          <a:p>
            <a:pPr eaLnBrk="1">
              <a:spcBef>
                <a:spcPts val="1200"/>
              </a:spcBef>
              <a:spcAft>
                <a:spcPts val="1000"/>
              </a:spcAft>
              <a:buClrTx/>
            </a:pPr>
            <a:r>
              <a:rPr lang="ru-RU" altLang="ru-RU" sz="2800">
                <a:solidFill>
                  <a:srgbClr val="000000"/>
                </a:solidFill>
              </a:rPr>
              <a:t>Следующее уравнение является главной строкой матрицы</a:t>
            </a:r>
            <a:r>
              <a:rPr lang="ru-RU" altLang="ru-RU" sz="1000">
                <a:solidFill>
                  <a:srgbClr val="000000"/>
                </a:solidFill>
              </a:rPr>
              <a:t> </a:t>
            </a:r>
          </a:p>
          <a:p>
            <a:pPr eaLnBrk="1">
              <a:spcBef>
                <a:spcPts val="1200"/>
              </a:spcBef>
              <a:spcAft>
                <a:spcPts val="1000"/>
              </a:spcAft>
              <a:buClrTx/>
            </a:pPr>
            <a:endParaRPr lang="ru-RU" altLang="ru-RU" sz="1000">
              <a:solidFill>
                <a:srgbClr val="000000"/>
              </a:solidFill>
            </a:endParaRPr>
          </a:p>
        </p:txBody>
      </p:sp>
      <p:pic>
        <p:nvPicPr>
          <p:cNvPr id="2765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60593" y="2260609"/>
            <a:ext cx="962025" cy="51117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7652"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27202" y="3095634"/>
            <a:ext cx="5040313" cy="72072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7653" name="Text Box 4"/>
          <p:cNvSpPr txBox="1">
            <a:spLocks noChangeArrowheads="1"/>
          </p:cNvSpPr>
          <p:nvPr/>
        </p:nvSpPr>
        <p:spPr bwMode="auto">
          <a:xfrm>
            <a:off x="720725" y="4186239"/>
            <a:ext cx="8423275" cy="19764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5" tIns="44963" rIns="89925" bIns="44963"/>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eaLnBrk="1">
              <a:spcBef>
                <a:spcPts val="1200"/>
              </a:spcBef>
              <a:spcAft>
                <a:spcPts val="1000"/>
              </a:spcAft>
              <a:buClrTx/>
            </a:pPr>
            <a:r>
              <a:rPr lang="ru-RU" altLang="ru-RU" sz="2800">
                <a:solidFill>
                  <a:srgbClr val="000000"/>
                </a:solidFill>
              </a:rPr>
              <a:t>Из этого уравнения определяем значение           , используя уже полученное значение             .</a:t>
            </a:r>
          </a:p>
          <a:p>
            <a:pPr eaLnBrk="1">
              <a:spcBef>
                <a:spcPts val="1200"/>
              </a:spcBef>
              <a:spcAft>
                <a:spcPts val="1000"/>
              </a:spcAft>
              <a:buClrTx/>
            </a:pPr>
            <a:r>
              <a:rPr lang="ru-RU" altLang="ru-RU" sz="2800">
                <a:solidFill>
                  <a:srgbClr val="000000"/>
                </a:solidFill>
              </a:rPr>
              <a:t>Далее процесс продолжается до вычисления      .</a:t>
            </a:r>
          </a:p>
          <a:p>
            <a:pPr eaLnBrk="1">
              <a:spcBef>
                <a:spcPts val="1200"/>
              </a:spcBef>
              <a:spcAft>
                <a:spcPts val="1000"/>
              </a:spcAft>
              <a:buClrTx/>
            </a:pPr>
            <a:endParaRPr lang="ru-RU" altLang="ru-RU" sz="2800">
              <a:solidFill>
                <a:srgbClr val="000000"/>
              </a:solidFill>
            </a:endParaRPr>
          </a:p>
        </p:txBody>
      </p:sp>
      <p:pic>
        <p:nvPicPr>
          <p:cNvPr id="27654"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776665" y="4151361"/>
            <a:ext cx="1008063" cy="63658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7655"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911975" y="4597408"/>
            <a:ext cx="647700" cy="55086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7656"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372478" y="5251451"/>
            <a:ext cx="712788" cy="5588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Text Box 1"/>
          <p:cNvSpPr txBox="1">
            <a:spLocks noChangeArrowheads="1"/>
          </p:cNvSpPr>
          <p:nvPr/>
        </p:nvSpPr>
        <p:spPr bwMode="auto">
          <a:xfrm>
            <a:off x="503238" y="287338"/>
            <a:ext cx="9056688" cy="58658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8056" rIns="0" bIns="0"/>
          <a:lstStyle>
            <a:lvl1pPr indent="19050" eaLnBrk="0">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 pos="8985250" algn="l"/>
              </a:tabLst>
              <a:defRPr>
                <a:solidFill>
                  <a:schemeClr val="bg1"/>
                </a:solidFill>
                <a:latin typeface="Arial" charset="0"/>
                <a:ea typeface="Droid Sans Fallback" charset="0"/>
                <a:cs typeface="Droid Sans Fallback" charset="0"/>
              </a:defRPr>
            </a:lvl1pPr>
            <a:lvl2pPr eaLnBrk="0">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 pos="8985250" algn="l"/>
              </a:tabLst>
              <a:defRPr>
                <a:solidFill>
                  <a:schemeClr val="bg1"/>
                </a:solidFill>
                <a:latin typeface="Arial" charset="0"/>
                <a:ea typeface="Droid Sans Fallback" charset="0"/>
                <a:cs typeface="Droid Sans Fallback" charset="0"/>
              </a:defRPr>
            </a:lvl2pPr>
            <a:lvl3pPr eaLnBrk="0">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 pos="8985250" algn="l"/>
              </a:tabLst>
              <a:defRPr>
                <a:solidFill>
                  <a:schemeClr val="bg1"/>
                </a:solidFill>
                <a:latin typeface="Arial" charset="0"/>
                <a:ea typeface="Droid Sans Fallback" charset="0"/>
                <a:cs typeface="Droid Sans Fallback" charset="0"/>
              </a:defRPr>
            </a:lvl3pPr>
            <a:lvl4pPr eaLnBrk="0">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 pos="8985250" algn="l"/>
              </a:tabLst>
              <a:defRPr>
                <a:solidFill>
                  <a:schemeClr val="bg1"/>
                </a:solidFill>
                <a:latin typeface="Arial" charset="0"/>
                <a:ea typeface="Droid Sans Fallback" charset="0"/>
                <a:cs typeface="Droid Sans Fallback" charset="0"/>
              </a:defRPr>
            </a:lvl4pPr>
            <a:lvl5pPr eaLnBrk="0">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 pos="8985250"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 pos="8985250"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 pos="8985250"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 pos="8985250"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 pos="8985250" algn="l"/>
              </a:tabLst>
              <a:defRPr>
                <a:solidFill>
                  <a:schemeClr val="bg1"/>
                </a:solidFill>
                <a:latin typeface="Arial" charset="0"/>
                <a:ea typeface="Droid Sans Fallback" charset="0"/>
                <a:cs typeface="Droid Sans Fallback" charset="0"/>
              </a:defRPr>
            </a:lvl9pPr>
          </a:lstStyle>
          <a:p>
            <a:pPr eaLnBrk="1">
              <a:spcAft>
                <a:spcPts val="1425"/>
              </a:spcAft>
              <a:buClrTx/>
            </a:pPr>
            <a:r>
              <a:rPr lang="ru-RU" altLang="ru-RU" sz="2400" b="1" u="sng" dirty="0">
                <a:solidFill>
                  <a:srgbClr val="000000"/>
                </a:solidFill>
              </a:rPr>
              <a:t>Разложение матриц.              </a:t>
            </a:r>
          </a:p>
          <a:p>
            <a:pPr eaLnBrk="1">
              <a:spcAft>
                <a:spcPts val="1425"/>
              </a:spcAft>
              <a:buClrTx/>
            </a:pPr>
            <a:r>
              <a:rPr lang="ru-RU" altLang="ru-RU" sz="2400" dirty="0">
                <a:solidFill>
                  <a:srgbClr val="000000"/>
                </a:solidFill>
              </a:rPr>
              <a:t>Пусть дана квадратная матрица         </a:t>
            </a:r>
            <a:r>
              <a:rPr lang="en-US" altLang="ru-RU" sz="2400" dirty="0">
                <a:solidFill>
                  <a:srgbClr val="000000"/>
                </a:solidFill>
              </a:rPr>
              <a:t>       </a:t>
            </a:r>
            <a:r>
              <a:rPr lang="ru-RU" altLang="ru-RU" sz="2400" dirty="0">
                <a:solidFill>
                  <a:srgbClr val="000000"/>
                </a:solidFill>
              </a:rPr>
              <a:t>размерностью  </a:t>
            </a:r>
            <a:r>
              <a:rPr lang="en-US" altLang="ru-RU" sz="2400" dirty="0">
                <a:solidFill>
                  <a:srgbClr val="000000"/>
                </a:solidFill>
              </a:rPr>
              <a:t>  </a:t>
            </a:r>
            <a:r>
              <a:rPr lang="ru-RU" altLang="ru-RU" sz="2400" dirty="0">
                <a:solidFill>
                  <a:srgbClr val="000000"/>
                </a:solidFill>
              </a:rPr>
              <a:t>         и две треугольные матрицы</a:t>
            </a:r>
          </a:p>
          <a:p>
            <a:pPr eaLnBrk="1">
              <a:spcAft>
                <a:spcPts val="1425"/>
              </a:spcAft>
              <a:buClrTx/>
            </a:pPr>
            <a:r>
              <a:rPr lang="ru-RU" altLang="ru-RU" sz="2400" dirty="0">
                <a:solidFill>
                  <a:srgbClr val="000000"/>
                </a:solidFill>
              </a:rPr>
              <a:t>                ,                      - соответственно нижняя (левая) и верхняя (правая ) треугольные матрицы.</a:t>
            </a:r>
          </a:p>
          <a:p>
            <a:pPr eaLnBrk="1">
              <a:spcAft>
                <a:spcPts val="1425"/>
              </a:spcAft>
              <a:buClrTx/>
            </a:pPr>
            <a:r>
              <a:rPr lang="ru-RU" altLang="ru-RU" sz="2400" i="1" u="sng" dirty="0">
                <a:solidFill>
                  <a:srgbClr val="000000"/>
                </a:solidFill>
              </a:rPr>
              <a:t>Теорема. </a:t>
            </a:r>
            <a:r>
              <a:rPr lang="ru-RU" altLang="ru-RU" sz="2400" i="1" dirty="0">
                <a:solidFill>
                  <a:srgbClr val="000000"/>
                </a:solidFill>
              </a:rPr>
              <a:t>Если все главные миноры квадратной матрицы       отличны от нуля, то существуют такие нижняя       и верхняя           треугольные матрицы, что                .</a:t>
            </a:r>
          </a:p>
          <a:p>
            <a:pPr eaLnBrk="1">
              <a:spcAft>
                <a:spcPts val="1425"/>
              </a:spcAft>
              <a:buClrTx/>
            </a:pPr>
            <a:r>
              <a:rPr lang="ru-RU" altLang="ru-RU" sz="2400" i="1" dirty="0">
                <a:solidFill>
                  <a:srgbClr val="000000"/>
                </a:solidFill>
              </a:rPr>
              <a:t>Если элементы диагонали одной из матриц        или            фиксированы (ненулевые), то такое разложение единственно.</a:t>
            </a:r>
          </a:p>
        </p:txBody>
      </p:sp>
      <p:pic>
        <p:nvPicPr>
          <p:cNvPr id="2868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42082" y="3635824"/>
            <a:ext cx="569442" cy="576064"/>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8681"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65301" y="3150192"/>
            <a:ext cx="653177" cy="55764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8682"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690449" y="3203006"/>
            <a:ext cx="1522413" cy="50482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8683"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76617" y="2843733"/>
            <a:ext cx="503238" cy="5080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8684"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279858" y="3707829"/>
            <a:ext cx="609566" cy="520566"/>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 name="Rectangle 14"/>
          <p:cNvSpPr>
            <a:spLocks noChangeArrowheads="1"/>
          </p:cNvSpPr>
          <p:nvPr/>
        </p:nvSpPr>
        <p:spPr bwMode="auto">
          <a:xfrm>
            <a:off x="2" y="-174941"/>
            <a:ext cx="184577" cy="349891"/>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364" tIns="45682" rIns="91364" bIns="45682" numCol="1" anchor="ctr" anchorCtr="0" compatLnSpc="1">
            <a:prstTxWarp prst="textNoShape">
              <a:avLst/>
            </a:prstTxWarp>
            <a:spAutoFit/>
          </a:bodyPr>
          <a:lstStyle/>
          <a:p>
            <a:endParaRPr lang="ru-RU"/>
          </a:p>
        </p:txBody>
      </p:sp>
      <p:graphicFrame>
        <p:nvGraphicFramePr>
          <p:cNvPr id="3" name="Объект 2"/>
          <p:cNvGraphicFramePr>
            <a:graphicFrameLocks noChangeAspect="1"/>
          </p:cNvGraphicFramePr>
          <p:nvPr>
            <p:extLst>
              <p:ext uri="{D42A27DB-BD31-4B8C-83A1-F6EECF244321}">
                <p14:modId xmlns:p14="http://schemas.microsoft.com/office/powerpoint/2010/main" val="1575981778"/>
              </p:ext>
            </p:extLst>
          </p:nvPr>
        </p:nvGraphicFramePr>
        <p:xfrm>
          <a:off x="5080469" y="738717"/>
          <a:ext cx="1328000" cy="592857"/>
        </p:xfrm>
        <a:graphic>
          <a:graphicData uri="http://schemas.openxmlformats.org/presentationml/2006/ole">
            <mc:AlternateContent xmlns:mc="http://schemas.openxmlformats.org/markup-compatibility/2006">
              <mc:Choice xmlns:v="urn:schemas-microsoft-com:vml" Requires="v">
                <p:oleObj spid="_x0000_s28756" name="Формула" r:id="rId7" imgW="533169" imgH="241195" progId="Equation.3">
                  <p:embed/>
                </p:oleObj>
              </mc:Choice>
              <mc:Fallback>
                <p:oleObj name="Формула" r:id="rId7" imgW="533169" imgH="241195" progId="Equation.3">
                  <p:embed/>
                  <p:pic>
                    <p:nvPicPr>
                      <p:cNvPr id="0" name="Object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80469" y="738717"/>
                        <a:ext cx="1328000" cy="592857"/>
                      </a:xfrm>
                      <a:prstGeom prst="rect">
                        <a:avLst/>
                      </a:prstGeom>
                      <a:solidFill>
                        <a:srgbClr val="FFFFFF"/>
                      </a:solidFill>
                    </p:spPr>
                  </p:pic>
                </p:oleObj>
              </mc:Fallback>
            </mc:AlternateContent>
          </a:graphicData>
        </a:graphic>
      </p:graphicFrame>
      <p:sp>
        <p:nvSpPr>
          <p:cNvPr id="4" name="Rectangle 17"/>
          <p:cNvSpPr>
            <a:spLocks noChangeArrowheads="1"/>
          </p:cNvSpPr>
          <p:nvPr/>
        </p:nvSpPr>
        <p:spPr bwMode="auto">
          <a:xfrm>
            <a:off x="2" y="-174941"/>
            <a:ext cx="184577" cy="349891"/>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364" tIns="45682" rIns="91364" bIns="45682" numCol="1" anchor="ctr" anchorCtr="0" compatLnSpc="1">
            <a:prstTxWarp prst="textNoShape">
              <a:avLst/>
            </a:prstTxWarp>
            <a:spAutoFit/>
          </a:bodyPr>
          <a:lstStyle/>
          <a:p>
            <a:endParaRPr lang="ru-RU"/>
          </a:p>
        </p:txBody>
      </p:sp>
      <p:graphicFrame>
        <p:nvGraphicFramePr>
          <p:cNvPr id="5" name="Объект 4"/>
          <p:cNvGraphicFramePr>
            <a:graphicFrameLocks noChangeAspect="1"/>
          </p:cNvGraphicFramePr>
          <p:nvPr>
            <p:extLst>
              <p:ext uri="{D42A27DB-BD31-4B8C-83A1-F6EECF244321}">
                <p14:modId xmlns:p14="http://schemas.microsoft.com/office/powerpoint/2010/main" val="3992865633"/>
              </p:ext>
            </p:extLst>
          </p:nvPr>
        </p:nvGraphicFramePr>
        <p:xfrm>
          <a:off x="8496696" y="755505"/>
          <a:ext cx="720080" cy="436412"/>
        </p:xfrm>
        <a:graphic>
          <a:graphicData uri="http://schemas.openxmlformats.org/presentationml/2006/ole">
            <mc:AlternateContent xmlns:mc="http://schemas.openxmlformats.org/markup-compatibility/2006">
              <mc:Choice xmlns:v="urn:schemas-microsoft-com:vml" Requires="v">
                <p:oleObj spid="_x0000_s28757" name="Формула" r:id="rId9" imgW="317225" imgH="190335" progId="Equation.3">
                  <p:embed/>
                </p:oleObj>
              </mc:Choice>
              <mc:Fallback>
                <p:oleObj name="Формула" r:id="rId9" imgW="317225" imgH="190335" progId="Equation.3">
                  <p:embed/>
                  <p:pic>
                    <p:nvPicPr>
                      <p:cNvPr id="0" name="Object 1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496696" y="755505"/>
                        <a:ext cx="720080" cy="436412"/>
                      </a:xfrm>
                      <a:prstGeom prst="rect">
                        <a:avLst/>
                      </a:prstGeom>
                      <a:solidFill>
                        <a:srgbClr val="FFFFFF"/>
                      </a:solidFill>
                    </p:spPr>
                  </p:pic>
                </p:oleObj>
              </mc:Fallback>
            </mc:AlternateContent>
          </a:graphicData>
        </a:graphic>
      </p:graphicFrame>
      <p:sp>
        <p:nvSpPr>
          <p:cNvPr id="6" name="Rectangle 21"/>
          <p:cNvSpPr>
            <a:spLocks noChangeArrowheads="1"/>
          </p:cNvSpPr>
          <p:nvPr/>
        </p:nvSpPr>
        <p:spPr bwMode="auto">
          <a:xfrm>
            <a:off x="2" y="-174941"/>
            <a:ext cx="184577" cy="349891"/>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364" tIns="45682" rIns="91364" bIns="45682" numCol="1" anchor="ctr" anchorCtr="0" compatLnSpc="1">
            <a:prstTxWarp prst="textNoShape">
              <a:avLst/>
            </a:prstTxWarp>
            <a:spAutoFit/>
          </a:bodyPr>
          <a:lstStyle/>
          <a:p>
            <a:endParaRPr lang="ru-RU"/>
          </a:p>
        </p:txBody>
      </p:sp>
      <p:graphicFrame>
        <p:nvGraphicFramePr>
          <p:cNvPr id="7" name="Объект 6"/>
          <p:cNvGraphicFramePr>
            <a:graphicFrameLocks noChangeAspect="1"/>
          </p:cNvGraphicFramePr>
          <p:nvPr>
            <p:extLst>
              <p:ext uri="{D42A27DB-BD31-4B8C-83A1-F6EECF244321}">
                <p14:modId xmlns:p14="http://schemas.microsoft.com/office/powerpoint/2010/main" val="2563419806"/>
              </p:ext>
            </p:extLst>
          </p:nvPr>
        </p:nvGraphicFramePr>
        <p:xfrm>
          <a:off x="520895" y="1567353"/>
          <a:ext cx="1134868" cy="556309"/>
        </p:xfrm>
        <a:graphic>
          <a:graphicData uri="http://schemas.openxmlformats.org/presentationml/2006/ole">
            <mc:AlternateContent xmlns:mc="http://schemas.openxmlformats.org/markup-compatibility/2006">
              <mc:Choice xmlns:v="urn:schemas-microsoft-com:vml" Requires="v">
                <p:oleObj spid="_x0000_s28758" name="Формула" r:id="rId11" imgW="482391" imgH="241195" progId="Equation.3">
                  <p:embed/>
                </p:oleObj>
              </mc:Choice>
              <mc:Fallback>
                <p:oleObj name="Формула" r:id="rId11" imgW="482391" imgH="241195" progId="Equation.3">
                  <p:embed/>
                  <p:pic>
                    <p:nvPicPr>
                      <p:cNvPr id="0" name="Object 2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20895" y="1567353"/>
                        <a:ext cx="1134868" cy="556309"/>
                      </a:xfrm>
                      <a:prstGeom prst="rect">
                        <a:avLst/>
                      </a:prstGeom>
                      <a:solidFill>
                        <a:srgbClr val="FFFFFF"/>
                      </a:solidFill>
                    </p:spPr>
                  </p:pic>
                </p:oleObj>
              </mc:Fallback>
            </mc:AlternateContent>
          </a:graphicData>
        </a:graphic>
      </p:graphicFrame>
      <p:sp>
        <p:nvSpPr>
          <p:cNvPr id="8" name="Rectangle 23"/>
          <p:cNvSpPr>
            <a:spLocks noChangeArrowheads="1"/>
          </p:cNvSpPr>
          <p:nvPr/>
        </p:nvSpPr>
        <p:spPr bwMode="auto">
          <a:xfrm>
            <a:off x="2" y="-174941"/>
            <a:ext cx="184577" cy="349891"/>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364" tIns="45682" rIns="91364" bIns="45682" numCol="1" anchor="ctr" anchorCtr="0" compatLnSpc="1">
            <a:prstTxWarp prst="textNoShape">
              <a:avLst/>
            </a:prstTxWarp>
            <a:spAutoFit/>
          </a:bodyPr>
          <a:lstStyle/>
          <a:p>
            <a:endParaRPr lang="ru-RU"/>
          </a:p>
        </p:txBody>
      </p:sp>
      <p:graphicFrame>
        <p:nvGraphicFramePr>
          <p:cNvPr id="9" name="Объект 8"/>
          <p:cNvGraphicFramePr>
            <a:graphicFrameLocks noChangeAspect="1"/>
          </p:cNvGraphicFramePr>
          <p:nvPr>
            <p:extLst>
              <p:ext uri="{D42A27DB-BD31-4B8C-83A1-F6EECF244321}">
                <p14:modId xmlns:p14="http://schemas.microsoft.com/office/powerpoint/2010/main" val="3671981754"/>
              </p:ext>
            </p:extLst>
          </p:nvPr>
        </p:nvGraphicFramePr>
        <p:xfrm>
          <a:off x="1972600" y="1577311"/>
          <a:ext cx="1267515" cy="546342"/>
        </p:xfrm>
        <a:graphic>
          <a:graphicData uri="http://schemas.openxmlformats.org/presentationml/2006/ole">
            <mc:AlternateContent xmlns:mc="http://schemas.openxmlformats.org/markup-compatibility/2006">
              <mc:Choice xmlns:v="urn:schemas-microsoft-com:vml" Requires="v">
                <p:oleObj spid="_x0000_s28759" name="Формула" r:id="rId13" imgW="545863" imgH="241195" progId="Equation.3">
                  <p:embed/>
                </p:oleObj>
              </mc:Choice>
              <mc:Fallback>
                <p:oleObj name="Формула" r:id="rId13" imgW="545863" imgH="241195" progId="Equation.3">
                  <p:embed/>
                  <p:pic>
                    <p:nvPicPr>
                      <p:cNvPr id="0" name="Object 2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972600" y="1577311"/>
                        <a:ext cx="1267515" cy="546342"/>
                      </a:xfrm>
                      <a:prstGeom prst="rect">
                        <a:avLst/>
                      </a:prstGeom>
                      <a:solidFill>
                        <a:srgbClr val="FFFFFF"/>
                      </a:solidFill>
                    </p:spPr>
                  </p:pic>
                </p:oleObj>
              </mc:Fallback>
            </mc:AlternateContent>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698" name="Text Box 1"/>
          <p:cNvSpPr txBox="1">
            <a:spLocks noChangeArrowheads="1"/>
          </p:cNvSpPr>
          <p:nvPr/>
        </p:nvSpPr>
        <p:spPr bwMode="auto">
          <a:xfrm>
            <a:off x="503238" y="301633"/>
            <a:ext cx="9061450" cy="9953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9pPr>
          </a:lstStyle>
          <a:p>
            <a:pPr algn="ctr" eaLnBrk="1">
              <a:buClrTx/>
              <a:buFontTx/>
              <a:buNone/>
            </a:pPr>
            <a:r>
              <a:rPr lang="ru-RU" altLang="ru-RU" sz="4900">
                <a:solidFill>
                  <a:srgbClr val="009933"/>
                </a:solidFill>
              </a:rPr>
              <a:t>Схема Халецкого</a:t>
            </a:r>
          </a:p>
        </p:txBody>
      </p:sp>
      <p:sp>
        <p:nvSpPr>
          <p:cNvPr id="29699" name="Text Box 2"/>
          <p:cNvSpPr txBox="1">
            <a:spLocks noChangeArrowheads="1"/>
          </p:cNvSpPr>
          <p:nvPr/>
        </p:nvSpPr>
        <p:spPr bwMode="auto">
          <a:xfrm>
            <a:off x="431800" y="1368434"/>
            <a:ext cx="9144000" cy="3008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5" tIns="44963" rIns="89925" bIns="44963"/>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9pPr>
          </a:lstStyle>
          <a:p>
            <a:pPr eaLnBrk="1">
              <a:spcBef>
                <a:spcPts val="1200"/>
              </a:spcBef>
              <a:spcAft>
                <a:spcPts val="1000"/>
              </a:spcAft>
              <a:buClrTx/>
            </a:pPr>
            <a:r>
              <a:rPr lang="ru-RU" altLang="ru-RU" sz="2800">
                <a:solidFill>
                  <a:srgbClr val="000000"/>
                </a:solidFill>
              </a:rPr>
              <a:t>Рассмотрим систему уравнений</a:t>
            </a:r>
          </a:p>
          <a:p>
            <a:pPr eaLnBrk="1">
              <a:spcBef>
                <a:spcPts val="1200"/>
              </a:spcBef>
              <a:spcAft>
                <a:spcPts val="1000"/>
              </a:spcAft>
              <a:buClrTx/>
            </a:pPr>
            <a:endParaRPr lang="ru-RU" altLang="ru-RU" sz="2800">
              <a:solidFill>
                <a:srgbClr val="000000"/>
              </a:solidFill>
            </a:endParaRPr>
          </a:p>
          <a:p>
            <a:pPr eaLnBrk="1">
              <a:spcBef>
                <a:spcPts val="1200"/>
              </a:spcBef>
              <a:spcAft>
                <a:spcPts val="1000"/>
              </a:spcAft>
              <a:buClrTx/>
            </a:pPr>
            <a:r>
              <a:rPr lang="ru-RU" altLang="ru-RU" sz="2800">
                <a:solidFill>
                  <a:srgbClr val="000000"/>
                </a:solidFill>
              </a:rPr>
              <a:t>, где                     - квадратная матрица порядка       ,</a:t>
            </a:r>
          </a:p>
          <a:p>
            <a:pPr eaLnBrk="1">
              <a:spcBef>
                <a:spcPts val="1200"/>
              </a:spcBef>
              <a:spcAft>
                <a:spcPts val="1000"/>
              </a:spcAft>
              <a:buClrTx/>
            </a:pPr>
            <a:endParaRPr lang="ru-RU" altLang="ru-RU" sz="2800">
              <a:solidFill>
                <a:srgbClr val="000000"/>
              </a:solidFill>
            </a:endParaRPr>
          </a:p>
        </p:txBody>
      </p:sp>
      <p:pic>
        <p:nvPicPr>
          <p:cNvPr id="29702"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408037" y="2618107"/>
            <a:ext cx="684213" cy="6842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9703" name="Text Box 6"/>
          <p:cNvSpPr txBox="1">
            <a:spLocks noChangeArrowheads="1"/>
          </p:cNvSpPr>
          <p:nvPr/>
        </p:nvSpPr>
        <p:spPr bwMode="auto">
          <a:xfrm>
            <a:off x="5832475" y="4159250"/>
            <a:ext cx="3203575" cy="18684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5" tIns="44963" rIns="89925" bIns="44963"/>
          <a:lstStyle>
            <a:lvl1pPr eaLnBrk="0">
              <a:tabLst>
                <a:tab pos="0" algn="l"/>
                <a:tab pos="436563" algn="l"/>
                <a:tab pos="885825" algn="l"/>
                <a:tab pos="1335088" algn="l"/>
                <a:tab pos="1784350" algn="l"/>
                <a:tab pos="2233613" algn="l"/>
                <a:tab pos="2682875" algn="l"/>
                <a:tab pos="3132138" algn="l"/>
                <a:tab pos="3581400" algn="l"/>
                <a:tab pos="4030663" algn="l"/>
                <a:tab pos="4479925" algn="l"/>
                <a:tab pos="4929188" algn="l"/>
                <a:tab pos="5389563" algn="l"/>
                <a:tab pos="5827713" algn="l"/>
                <a:tab pos="6276975" algn="l"/>
                <a:tab pos="6726238" algn="l"/>
                <a:tab pos="7175500" algn="l"/>
                <a:tab pos="7624763" algn="l"/>
                <a:tab pos="8074025" algn="l"/>
                <a:tab pos="8523288" algn="l"/>
                <a:tab pos="8972550" algn="l"/>
                <a:tab pos="8974138" algn="l"/>
                <a:tab pos="9423400" algn="l"/>
                <a:tab pos="9872663" algn="l"/>
                <a:tab pos="10321925" algn="l"/>
                <a:tab pos="10779125" algn="l"/>
                <a:tab pos="10780713" algn="l"/>
              </a:tabLst>
              <a:defRPr>
                <a:solidFill>
                  <a:schemeClr val="bg1"/>
                </a:solidFill>
                <a:latin typeface="Arial" charset="0"/>
                <a:ea typeface="Droid Sans Fallback" charset="0"/>
                <a:cs typeface="Droid Sans Fallback" charset="0"/>
              </a:defRPr>
            </a:lvl1pPr>
            <a:lvl2pPr eaLnBrk="0">
              <a:tabLst>
                <a:tab pos="0" algn="l"/>
                <a:tab pos="436563" algn="l"/>
                <a:tab pos="885825" algn="l"/>
                <a:tab pos="1335088" algn="l"/>
                <a:tab pos="1784350" algn="l"/>
                <a:tab pos="2233613" algn="l"/>
                <a:tab pos="2682875" algn="l"/>
                <a:tab pos="3132138" algn="l"/>
                <a:tab pos="3581400" algn="l"/>
                <a:tab pos="4030663" algn="l"/>
                <a:tab pos="4479925" algn="l"/>
                <a:tab pos="4929188" algn="l"/>
                <a:tab pos="5389563" algn="l"/>
                <a:tab pos="5827713" algn="l"/>
                <a:tab pos="6276975" algn="l"/>
                <a:tab pos="6726238" algn="l"/>
                <a:tab pos="7175500" algn="l"/>
                <a:tab pos="7624763" algn="l"/>
                <a:tab pos="8074025" algn="l"/>
                <a:tab pos="8523288" algn="l"/>
                <a:tab pos="8972550" algn="l"/>
                <a:tab pos="8974138" algn="l"/>
                <a:tab pos="9423400" algn="l"/>
                <a:tab pos="9872663" algn="l"/>
                <a:tab pos="10321925" algn="l"/>
                <a:tab pos="10779125" algn="l"/>
                <a:tab pos="10780713" algn="l"/>
              </a:tabLst>
              <a:defRPr>
                <a:solidFill>
                  <a:schemeClr val="bg1"/>
                </a:solidFill>
                <a:latin typeface="Arial" charset="0"/>
                <a:ea typeface="Droid Sans Fallback" charset="0"/>
                <a:cs typeface="Droid Sans Fallback" charset="0"/>
              </a:defRPr>
            </a:lvl2pPr>
            <a:lvl3pPr eaLnBrk="0">
              <a:tabLst>
                <a:tab pos="0" algn="l"/>
                <a:tab pos="436563" algn="l"/>
                <a:tab pos="885825" algn="l"/>
                <a:tab pos="1335088" algn="l"/>
                <a:tab pos="1784350" algn="l"/>
                <a:tab pos="2233613" algn="l"/>
                <a:tab pos="2682875" algn="l"/>
                <a:tab pos="3132138" algn="l"/>
                <a:tab pos="3581400" algn="l"/>
                <a:tab pos="4030663" algn="l"/>
                <a:tab pos="4479925" algn="l"/>
                <a:tab pos="4929188" algn="l"/>
                <a:tab pos="5389563" algn="l"/>
                <a:tab pos="5827713" algn="l"/>
                <a:tab pos="6276975" algn="l"/>
                <a:tab pos="6726238" algn="l"/>
                <a:tab pos="7175500" algn="l"/>
                <a:tab pos="7624763" algn="l"/>
                <a:tab pos="8074025" algn="l"/>
                <a:tab pos="8523288" algn="l"/>
                <a:tab pos="8972550" algn="l"/>
                <a:tab pos="8974138" algn="l"/>
                <a:tab pos="9423400" algn="l"/>
                <a:tab pos="9872663" algn="l"/>
                <a:tab pos="10321925" algn="l"/>
                <a:tab pos="10779125" algn="l"/>
                <a:tab pos="10780713" algn="l"/>
              </a:tabLst>
              <a:defRPr>
                <a:solidFill>
                  <a:schemeClr val="bg1"/>
                </a:solidFill>
                <a:latin typeface="Arial" charset="0"/>
                <a:ea typeface="Droid Sans Fallback" charset="0"/>
                <a:cs typeface="Droid Sans Fallback" charset="0"/>
              </a:defRPr>
            </a:lvl3pPr>
            <a:lvl4pPr eaLnBrk="0">
              <a:tabLst>
                <a:tab pos="0" algn="l"/>
                <a:tab pos="436563" algn="l"/>
                <a:tab pos="885825" algn="l"/>
                <a:tab pos="1335088" algn="l"/>
                <a:tab pos="1784350" algn="l"/>
                <a:tab pos="2233613" algn="l"/>
                <a:tab pos="2682875" algn="l"/>
                <a:tab pos="3132138" algn="l"/>
                <a:tab pos="3581400" algn="l"/>
                <a:tab pos="4030663" algn="l"/>
                <a:tab pos="4479925" algn="l"/>
                <a:tab pos="4929188" algn="l"/>
                <a:tab pos="5389563" algn="l"/>
                <a:tab pos="5827713" algn="l"/>
                <a:tab pos="6276975" algn="l"/>
                <a:tab pos="6726238" algn="l"/>
                <a:tab pos="7175500" algn="l"/>
                <a:tab pos="7624763" algn="l"/>
                <a:tab pos="8074025" algn="l"/>
                <a:tab pos="8523288" algn="l"/>
                <a:tab pos="8972550" algn="l"/>
                <a:tab pos="8974138" algn="l"/>
                <a:tab pos="9423400" algn="l"/>
                <a:tab pos="9872663" algn="l"/>
                <a:tab pos="10321925" algn="l"/>
                <a:tab pos="10779125" algn="l"/>
                <a:tab pos="10780713" algn="l"/>
              </a:tabLst>
              <a:defRPr>
                <a:solidFill>
                  <a:schemeClr val="bg1"/>
                </a:solidFill>
                <a:latin typeface="Arial" charset="0"/>
                <a:ea typeface="Droid Sans Fallback" charset="0"/>
                <a:cs typeface="Droid Sans Fallback" charset="0"/>
              </a:defRPr>
            </a:lvl4pPr>
            <a:lvl5pPr eaLnBrk="0">
              <a:tabLst>
                <a:tab pos="0" algn="l"/>
                <a:tab pos="436563" algn="l"/>
                <a:tab pos="885825" algn="l"/>
                <a:tab pos="1335088" algn="l"/>
                <a:tab pos="1784350" algn="l"/>
                <a:tab pos="2233613" algn="l"/>
                <a:tab pos="2682875" algn="l"/>
                <a:tab pos="3132138" algn="l"/>
                <a:tab pos="3581400" algn="l"/>
                <a:tab pos="4030663" algn="l"/>
                <a:tab pos="4479925" algn="l"/>
                <a:tab pos="4929188" algn="l"/>
                <a:tab pos="5389563" algn="l"/>
                <a:tab pos="5827713" algn="l"/>
                <a:tab pos="6276975" algn="l"/>
                <a:tab pos="6726238" algn="l"/>
                <a:tab pos="7175500" algn="l"/>
                <a:tab pos="7624763" algn="l"/>
                <a:tab pos="8074025" algn="l"/>
                <a:tab pos="8523288" algn="l"/>
                <a:tab pos="8972550" algn="l"/>
                <a:tab pos="8974138" algn="l"/>
                <a:tab pos="9423400" algn="l"/>
                <a:tab pos="9872663" algn="l"/>
                <a:tab pos="10321925" algn="l"/>
                <a:tab pos="10779125" algn="l"/>
                <a:tab pos="1078071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36563" algn="l"/>
                <a:tab pos="885825" algn="l"/>
                <a:tab pos="1335088" algn="l"/>
                <a:tab pos="1784350" algn="l"/>
                <a:tab pos="2233613" algn="l"/>
                <a:tab pos="2682875" algn="l"/>
                <a:tab pos="3132138" algn="l"/>
                <a:tab pos="3581400" algn="l"/>
                <a:tab pos="4030663" algn="l"/>
                <a:tab pos="4479925" algn="l"/>
                <a:tab pos="4929188" algn="l"/>
                <a:tab pos="5389563" algn="l"/>
                <a:tab pos="5827713" algn="l"/>
                <a:tab pos="6276975" algn="l"/>
                <a:tab pos="6726238" algn="l"/>
                <a:tab pos="7175500" algn="l"/>
                <a:tab pos="7624763" algn="l"/>
                <a:tab pos="8074025" algn="l"/>
                <a:tab pos="8523288" algn="l"/>
                <a:tab pos="8972550" algn="l"/>
                <a:tab pos="8974138" algn="l"/>
                <a:tab pos="9423400" algn="l"/>
                <a:tab pos="9872663" algn="l"/>
                <a:tab pos="10321925" algn="l"/>
                <a:tab pos="10779125" algn="l"/>
                <a:tab pos="1078071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36563" algn="l"/>
                <a:tab pos="885825" algn="l"/>
                <a:tab pos="1335088" algn="l"/>
                <a:tab pos="1784350" algn="l"/>
                <a:tab pos="2233613" algn="l"/>
                <a:tab pos="2682875" algn="l"/>
                <a:tab pos="3132138" algn="l"/>
                <a:tab pos="3581400" algn="l"/>
                <a:tab pos="4030663" algn="l"/>
                <a:tab pos="4479925" algn="l"/>
                <a:tab pos="4929188" algn="l"/>
                <a:tab pos="5389563" algn="l"/>
                <a:tab pos="5827713" algn="l"/>
                <a:tab pos="6276975" algn="l"/>
                <a:tab pos="6726238" algn="l"/>
                <a:tab pos="7175500" algn="l"/>
                <a:tab pos="7624763" algn="l"/>
                <a:tab pos="8074025" algn="l"/>
                <a:tab pos="8523288" algn="l"/>
                <a:tab pos="8972550" algn="l"/>
                <a:tab pos="8974138" algn="l"/>
                <a:tab pos="9423400" algn="l"/>
                <a:tab pos="9872663" algn="l"/>
                <a:tab pos="10321925" algn="l"/>
                <a:tab pos="10779125" algn="l"/>
                <a:tab pos="1078071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36563" algn="l"/>
                <a:tab pos="885825" algn="l"/>
                <a:tab pos="1335088" algn="l"/>
                <a:tab pos="1784350" algn="l"/>
                <a:tab pos="2233613" algn="l"/>
                <a:tab pos="2682875" algn="l"/>
                <a:tab pos="3132138" algn="l"/>
                <a:tab pos="3581400" algn="l"/>
                <a:tab pos="4030663" algn="l"/>
                <a:tab pos="4479925" algn="l"/>
                <a:tab pos="4929188" algn="l"/>
                <a:tab pos="5389563" algn="l"/>
                <a:tab pos="5827713" algn="l"/>
                <a:tab pos="6276975" algn="l"/>
                <a:tab pos="6726238" algn="l"/>
                <a:tab pos="7175500" algn="l"/>
                <a:tab pos="7624763" algn="l"/>
                <a:tab pos="8074025" algn="l"/>
                <a:tab pos="8523288" algn="l"/>
                <a:tab pos="8972550" algn="l"/>
                <a:tab pos="8974138" algn="l"/>
                <a:tab pos="9423400" algn="l"/>
                <a:tab pos="9872663" algn="l"/>
                <a:tab pos="10321925" algn="l"/>
                <a:tab pos="10779125" algn="l"/>
                <a:tab pos="1078071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36563" algn="l"/>
                <a:tab pos="885825" algn="l"/>
                <a:tab pos="1335088" algn="l"/>
                <a:tab pos="1784350" algn="l"/>
                <a:tab pos="2233613" algn="l"/>
                <a:tab pos="2682875" algn="l"/>
                <a:tab pos="3132138" algn="l"/>
                <a:tab pos="3581400" algn="l"/>
                <a:tab pos="4030663" algn="l"/>
                <a:tab pos="4479925" algn="l"/>
                <a:tab pos="4929188" algn="l"/>
                <a:tab pos="5389563" algn="l"/>
                <a:tab pos="5827713" algn="l"/>
                <a:tab pos="6276975" algn="l"/>
                <a:tab pos="6726238" algn="l"/>
                <a:tab pos="7175500" algn="l"/>
                <a:tab pos="7624763" algn="l"/>
                <a:tab pos="8074025" algn="l"/>
                <a:tab pos="8523288" algn="l"/>
                <a:tab pos="8972550" algn="l"/>
                <a:tab pos="8974138" algn="l"/>
                <a:tab pos="9423400" algn="l"/>
                <a:tab pos="9872663" algn="l"/>
                <a:tab pos="10321925" algn="l"/>
                <a:tab pos="10779125" algn="l"/>
                <a:tab pos="10780713" algn="l"/>
              </a:tabLst>
              <a:defRPr>
                <a:solidFill>
                  <a:schemeClr val="bg1"/>
                </a:solidFill>
                <a:latin typeface="Arial" charset="0"/>
                <a:ea typeface="Droid Sans Fallback" charset="0"/>
                <a:cs typeface="Droid Sans Fallback" charset="0"/>
              </a:defRPr>
            </a:lvl9pPr>
          </a:lstStyle>
          <a:p>
            <a:pPr eaLnBrk="1">
              <a:spcBef>
                <a:spcPts val="1200"/>
              </a:spcBef>
              <a:spcAft>
                <a:spcPts val="1000"/>
              </a:spcAft>
              <a:buClrTx/>
            </a:pPr>
            <a:r>
              <a:rPr lang="ru-RU" altLang="ru-RU" sz="2400">
                <a:solidFill>
                  <a:srgbClr val="000000"/>
                </a:solidFill>
              </a:rPr>
              <a:t>-вектор-столбцы  	 	неизвестных и 		свободных 			членов</a:t>
            </a:r>
            <a:r>
              <a:rPr lang="ru-RU" altLang="ru-RU" sz="1000">
                <a:solidFill>
                  <a:srgbClr val="000000"/>
                </a:solidFill>
              </a:rPr>
              <a:t>.</a:t>
            </a:r>
          </a:p>
          <a:p>
            <a:pPr eaLnBrk="1">
              <a:spcBef>
                <a:spcPts val="1200"/>
              </a:spcBef>
              <a:spcAft>
                <a:spcPts val="1000"/>
              </a:spcAft>
              <a:buClrTx/>
            </a:pPr>
            <a:endParaRPr lang="ru-RU" altLang="ru-RU" sz="1000">
              <a:solidFill>
                <a:srgbClr val="000000"/>
              </a:solidFill>
            </a:endParaRPr>
          </a:p>
        </p:txBody>
      </p:sp>
      <p:sp>
        <p:nvSpPr>
          <p:cNvPr id="29704" name="Rectangle 7"/>
          <p:cNvSpPr>
            <a:spLocks noChangeArrowheads="1"/>
          </p:cNvSpPr>
          <p:nvPr/>
        </p:nvSpPr>
        <p:spPr bwMode="auto">
          <a:xfrm>
            <a:off x="0" y="4"/>
            <a:ext cx="10080625"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graphicFrame>
        <p:nvGraphicFramePr>
          <p:cNvPr id="29705" name="Object 8"/>
          <p:cNvGraphicFramePr>
            <a:graphicFrameLocks noChangeAspect="1"/>
          </p:cNvGraphicFramePr>
          <p:nvPr/>
        </p:nvGraphicFramePr>
        <p:xfrm>
          <a:off x="576263" y="3479809"/>
          <a:ext cx="1511300" cy="2963863"/>
        </p:xfrm>
        <a:graphic>
          <a:graphicData uri="http://schemas.openxmlformats.org/presentationml/2006/ole">
            <mc:AlternateContent xmlns:mc="http://schemas.openxmlformats.org/markup-compatibility/2006">
              <mc:Choice xmlns:v="urn:schemas-microsoft-com:vml" Requires="v">
                <p:oleObj spid="_x0000_s29778" name="Формула" r:id="rId5" imgW="457193" imgH="457193" progId="Equation.3">
                  <p:embed/>
                </p:oleObj>
              </mc:Choice>
              <mc:Fallback>
                <p:oleObj name="Формула" r:id="rId5" imgW="457193" imgH="457193" progId="Equation.3">
                  <p:embed/>
                  <p:pic>
                    <p:nvPicPr>
                      <p:cNvPr id="0"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6263" y="3479809"/>
                        <a:ext cx="1511300" cy="296386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9706" name="Rectangle 9"/>
          <p:cNvSpPr>
            <a:spLocks noChangeArrowheads="1"/>
          </p:cNvSpPr>
          <p:nvPr/>
        </p:nvSpPr>
        <p:spPr bwMode="auto">
          <a:xfrm>
            <a:off x="0" y="4"/>
            <a:ext cx="10080625"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sp>
        <p:nvSpPr>
          <p:cNvPr id="2" name="Rectangle 17"/>
          <p:cNvSpPr>
            <a:spLocks noChangeArrowheads="1"/>
          </p:cNvSpPr>
          <p:nvPr/>
        </p:nvSpPr>
        <p:spPr bwMode="auto">
          <a:xfrm>
            <a:off x="2" y="-174941"/>
            <a:ext cx="184577" cy="349891"/>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364" tIns="45682" rIns="91364" bIns="45682" numCol="1" anchor="ctr" anchorCtr="0" compatLnSpc="1">
            <a:prstTxWarp prst="textNoShape">
              <a:avLst/>
            </a:prstTxWarp>
            <a:spAutoFit/>
          </a:bodyPr>
          <a:lstStyle/>
          <a:p>
            <a:endParaRPr lang="ru-RU"/>
          </a:p>
        </p:txBody>
      </p:sp>
      <p:graphicFrame>
        <p:nvGraphicFramePr>
          <p:cNvPr id="3" name="Объект 2"/>
          <p:cNvGraphicFramePr>
            <a:graphicFrameLocks noChangeAspect="1"/>
          </p:cNvGraphicFramePr>
          <p:nvPr>
            <p:extLst>
              <p:ext uri="{D42A27DB-BD31-4B8C-83A1-F6EECF244321}">
                <p14:modId xmlns:p14="http://schemas.microsoft.com/office/powerpoint/2010/main" val="557341824"/>
              </p:ext>
            </p:extLst>
          </p:nvPr>
        </p:nvGraphicFramePr>
        <p:xfrm>
          <a:off x="3744169" y="1889451"/>
          <a:ext cx="1858498" cy="774374"/>
        </p:xfrm>
        <a:graphic>
          <a:graphicData uri="http://schemas.openxmlformats.org/presentationml/2006/ole">
            <mc:AlternateContent xmlns:mc="http://schemas.openxmlformats.org/markup-compatibility/2006">
              <mc:Choice xmlns:v="urn:schemas-microsoft-com:vml" Requires="v">
                <p:oleObj spid="_x0000_s29779" name="Формула" r:id="rId7" imgW="457200" imgH="190500" progId="Equation.3">
                  <p:embed/>
                </p:oleObj>
              </mc:Choice>
              <mc:Fallback>
                <p:oleObj name="Формула" r:id="rId7" imgW="457200" imgH="190500" progId="Equation.3">
                  <p:embed/>
                  <p:pic>
                    <p:nvPicPr>
                      <p:cNvPr id="0" name="Object 1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44169" y="1889451"/>
                        <a:ext cx="1858498" cy="774374"/>
                      </a:xfrm>
                      <a:prstGeom prst="rect">
                        <a:avLst/>
                      </a:prstGeom>
                      <a:solidFill>
                        <a:srgbClr val="FFFFFF"/>
                      </a:solidFill>
                    </p:spPr>
                  </p:pic>
                </p:oleObj>
              </mc:Fallback>
            </mc:AlternateContent>
          </a:graphicData>
        </a:graphic>
      </p:graphicFrame>
      <p:sp>
        <p:nvSpPr>
          <p:cNvPr id="4" name="Rectangle 19"/>
          <p:cNvSpPr>
            <a:spLocks noChangeArrowheads="1"/>
          </p:cNvSpPr>
          <p:nvPr/>
        </p:nvSpPr>
        <p:spPr bwMode="auto">
          <a:xfrm>
            <a:off x="2" y="-174941"/>
            <a:ext cx="184577" cy="349891"/>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364" tIns="45682" rIns="91364" bIns="45682" numCol="1" anchor="ctr" anchorCtr="0" compatLnSpc="1">
            <a:prstTxWarp prst="textNoShape">
              <a:avLst/>
            </a:prstTxWarp>
            <a:spAutoFit/>
          </a:bodyPr>
          <a:lstStyle/>
          <a:p>
            <a:endParaRPr lang="ru-RU"/>
          </a:p>
        </p:txBody>
      </p:sp>
      <p:graphicFrame>
        <p:nvGraphicFramePr>
          <p:cNvPr id="5" name="Объект 4"/>
          <p:cNvGraphicFramePr>
            <a:graphicFrameLocks noChangeAspect="1"/>
          </p:cNvGraphicFramePr>
          <p:nvPr>
            <p:extLst>
              <p:ext uri="{D42A27DB-BD31-4B8C-83A1-F6EECF244321}">
                <p14:modId xmlns:p14="http://schemas.microsoft.com/office/powerpoint/2010/main" val="1604127348"/>
              </p:ext>
            </p:extLst>
          </p:nvPr>
        </p:nvGraphicFramePr>
        <p:xfrm>
          <a:off x="1511919" y="2627710"/>
          <a:ext cx="1612980" cy="720081"/>
        </p:xfrm>
        <a:graphic>
          <a:graphicData uri="http://schemas.openxmlformats.org/presentationml/2006/ole">
            <mc:AlternateContent xmlns:mc="http://schemas.openxmlformats.org/markup-compatibility/2006">
              <mc:Choice xmlns:v="urn:schemas-microsoft-com:vml" Requires="v">
                <p:oleObj spid="_x0000_s29780" name="Формула" r:id="rId9" imgW="533169" imgH="241195" progId="Equation.3">
                  <p:embed/>
                </p:oleObj>
              </mc:Choice>
              <mc:Fallback>
                <p:oleObj name="Формула" r:id="rId9" imgW="533169" imgH="241195" progId="Equation.3">
                  <p:embed/>
                  <p:pic>
                    <p:nvPicPr>
                      <p:cNvPr id="0" name="Object 1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11919" y="2627710"/>
                        <a:ext cx="1612980" cy="720081"/>
                      </a:xfrm>
                      <a:prstGeom prst="rect">
                        <a:avLst/>
                      </a:prstGeom>
                      <a:solidFill>
                        <a:srgbClr val="FFFFFF"/>
                      </a:solidFill>
                    </p:spPr>
                  </p:pic>
                </p:oleObj>
              </mc:Fallback>
            </mc:AlternateContent>
          </a:graphicData>
        </a:graphic>
      </p:graphicFrame>
      <p:sp>
        <p:nvSpPr>
          <p:cNvPr id="6" name="Rectangle 45"/>
          <p:cNvSpPr>
            <a:spLocks noChangeArrowheads="1"/>
          </p:cNvSpPr>
          <p:nvPr/>
        </p:nvSpPr>
        <p:spPr bwMode="auto">
          <a:xfrm>
            <a:off x="2" y="-174941"/>
            <a:ext cx="184577" cy="3498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364" tIns="45682" rIns="91364" bIns="45682" numCol="1" anchor="ctr" anchorCtr="0" compatLnSpc="1">
            <a:prstTxWarp prst="textNoShape">
              <a:avLst/>
            </a:prstTxWarp>
            <a:spAutoFit/>
          </a:bodyPr>
          <a:lstStyle/>
          <a:p>
            <a:endParaRPr lang="ru-RU"/>
          </a:p>
        </p:txBody>
      </p:sp>
      <p:graphicFrame>
        <p:nvGraphicFramePr>
          <p:cNvPr id="7" name="Объект 6"/>
          <p:cNvGraphicFramePr>
            <a:graphicFrameLocks noChangeAspect="1"/>
          </p:cNvGraphicFramePr>
          <p:nvPr>
            <p:extLst>
              <p:ext uri="{D42A27DB-BD31-4B8C-83A1-F6EECF244321}">
                <p14:modId xmlns:p14="http://schemas.microsoft.com/office/powerpoint/2010/main" val="2677676129"/>
              </p:ext>
            </p:extLst>
          </p:nvPr>
        </p:nvGraphicFramePr>
        <p:xfrm>
          <a:off x="2520032" y="3491814"/>
          <a:ext cx="1944216" cy="2928629"/>
        </p:xfrm>
        <a:graphic>
          <a:graphicData uri="http://schemas.openxmlformats.org/presentationml/2006/ole">
            <mc:AlternateContent xmlns:mc="http://schemas.openxmlformats.org/markup-compatibility/2006">
              <mc:Choice xmlns:v="urn:schemas-microsoft-com:vml" Requires="v">
                <p:oleObj spid="_x0000_s29781" name="Формула" r:id="rId11" imgW="762000" imgH="1143000" progId="Equation.3">
                  <p:embed/>
                </p:oleObj>
              </mc:Choice>
              <mc:Fallback>
                <p:oleObj name="Формула" r:id="rId11" imgW="762000" imgH="1143000" progId="Equation.3">
                  <p:embed/>
                  <p:pic>
                    <p:nvPicPr>
                      <p:cNvPr id="0" name="Object 4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520032" y="3491814"/>
                        <a:ext cx="1944216" cy="2928629"/>
                      </a:xfrm>
                      <a:prstGeom prst="rect">
                        <a:avLst/>
                      </a:prstGeom>
                      <a:solidFill>
                        <a:srgbClr val="FFFFFF"/>
                      </a:solidFill>
                    </p:spPr>
                  </p:pic>
                </p:oleObj>
              </mc:Fallback>
            </mc:AlternateContent>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Text Box 1"/>
          <p:cNvSpPr txBox="1">
            <a:spLocks noChangeArrowheads="1"/>
          </p:cNvSpPr>
          <p:nvPr/>
        </p:nvSpPr>
        <p:spPr bwMode="auto">
          <a:xfrm>
            <a:off x="493712" y="431800"/>
            <a:ext cx="9155113" cy="140382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5" tIns="44963" rIns="89925" bIns="44963"/>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9pPr>
          </a:lstStyle>
          <a:p>
            <a:pPr eaLnBrk="1">
              <a:spcBef>
                <a:spcPts val="1200"/>
              </a:spcBef>
              <a:spcAft>
                <a:spcPts val="1000"/>
              </a:spcAft>
              <a:buClrTx/>
            </a:pPr>
            <a:r>
              <a:rPr lang="ru-RU" altLang="ru-RU" sz="2400" dirty="0">
                <a:solidFill>
                  <a:srgbClr val="000000"/>
                </a:solidFill>
              </a:rPr>
              <a:t>Представим матрицу в факторизованном виде как произведение двух треугольных матриц</a:t>
            </a:r>
            <a:r>
              <a:rPr lang="ru-RU" altLang="ru-RU" sz="1000" dirty="0">
                <a:solidFill>
                  <a:srgbClr val="000000"/>
                </a:solidFill>
              </a:rPr>
              <a:t>.</a:t>
            </a:r>
            <a:endParaRPr lang="en-US" altLang="ru-RU" sz="1000" dirty="0">
              <a:solidFill>
                <a:srgbClr val="000000"/>
              </a:solidFill>
            </a:endParaRPr>
          </a:p>
          <a:p>
            <a:pPr eaLnBrk="1">
              <a:spcBef>
                <a:spcPts val="1200"/>
              </a:spcBef>
              <a:spcAft>
                <a:spcPts val="1000"/>
              </a:spcAft>
              <a:buClrTx/>
            </a:pPr>
            <a:endParaRPr lang="en-US" altLang="ru-RU" sz="1000" dirty="0">
              <a:solidFill>
                <a:srgbClr val="000000"/>
              </a:solidFill>
            </a:endParaRPr>
          </a:p>
          <a:p>
            <a:pPr eaLnBrk="1">
              <a:spcBef>
                <a:spcPts val="1200"/>
              </a:spcBef>
              <a:spcAft>
                <a:spcPts val="1000"/>
              </a:spcAft>
              <a:buClrTx/>
            </a:pPr>
            <a:endParaRPr lang="ru-RU" altLang="ru-RU" sz="1000" dirty="0">
              <a:solidFill>
                <a:srgbClr val="000000"/>
              </a:solidFill>
            </a:endParaRPr>
          </a:p>
        </p:txBody>
      </p:sp>
      <p:sp>
        <p:nvSpPr>
          <p:cNvPr id="30726" name="Rectangle 5"/>
          <p:cNvSpPr>
            <a:spLocks noChangeArrowheads="1"/>
          </p:cNvSpPr>
          <p:nvPr/>
        </p:nvSpPr>
        <p:spPr bwMode="auto">
          <a:xfrm>
            <a:off x="0" y="4"/>
            <a:ext cx="10080625"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sp>
        <p:nvSpPr>
          <p:cNvPr id="30728" name="Rectangle 7"/>
          <p:cNvSpPr>
            <a:spLocks noChangeArrowheads="1"/>
          </p:cNvSpPr>
          <p:nvPr/>
        </p:nvSpPr>
        <p:spPr bwMode="auto">
          <a:xfrm>
            <a:off x="0" y="4"/>
            <a:ext cx="10080625"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sp>
        <p:nvSpPr>
          <p:cNvPr id="2" name="Rectangle 15"/>
          <p:cNvSpPr>
            <a:spLocks noChangeArrowheads="1"/>
          </p:cNvSpPr>
          <p:nvPr/>
        </p:nvSpPr>
        <p:spPr bwMode="auto">
          <a:xfrm>
            <a:off x="2" y="-174941"/>
            <a:ext cx="184577" cy="349891"/>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364" tIns="45682" rIns="91364" bIns="45682" numCol="1" anchor="ctr" anchorCtr="0" compatLnSpc="1">
            <a:prstTxWarp prst="textNoShape">
              <a:avLst/>
            </a:prstTxWarp>
            <a:spAutoFit/>
          </a:bodyPr>
          <a:lstStyle/>
          <a:p>
            <a:endParaRPr lang="ru-RU"/>
          </a:p>
        </p:txBody>
      </p:sp>
      <p:graphicFrame>
        <p:nvGraphicFramePr>
          <p:cNvPr id="3" name="Объект 2"/>
          <p:cNvGraphicFramePr>
            <a:graphicFrameLocks noChangeAspect="1"/>
          </p:cNvGraphicFramePr>
          <p:nvPr>
            <p:extLst>
              <p:ext uri="{D42A27DB-BD31-4B8C-83A1-F6EECF244321}">
                <p14:modId xmlns:p14="http://schemas.microsoft.com/office/powerpoint/2010/main" val="566882474"/>
              </p:ext>
            </p:extLst>
          </p:nvPr>
        </p:nvGraphicFramePr>
        <p:xfrm>
          <a:off x="3312129" y="1252186"/>
          <a:ext cx="1537693" cy="559161"/>
        </p:xfrm>
        <a:graphic>
          <a:graphicData uri="http://schemas.openxmlformats.org/presentationml/2006/ole">
            <mc:AlternateContent xmlns:mc="http://schemas.openxmlformats.org/markup-compatibility/2006">
              <mc:Choice xmlns:v="urn:schemas-microsoft-com:vml" Requires="v">
                <p:oleObj spid="_x0000_s30814" name="Формула" r:id="rId4" imgW="533169" imgH="190417" progId="Equation.3">
                  <p:embed/>
                </p:oleObj>
              </mc:Choice>
              <mc:Fallback>
                <p:oleObj name="Формула" r:id="rId4" imgW="533169" imgH="190417" progId="Equation.3">
                  <p:embed/>
                  <p:pic>
                    <p:nvPicPr>
                      <p:cNvPr id="0" name="Object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12129" y="1252186"/>
                        <a:ext cx="1537693" cy="559161"/>
                      </a:xfrm>
                      <a:prstGeom prst="rect">
                        <a:avLst/>
                      </a:prstGeom>
                      <a:solidFill>
                        <a:srgbClr val="FFFFFF"/>
                      </a:solidFill>
                    </p:spPr>
                  </p:pic>
                </p:oleObj>
              </mc:Fallback>
            </mc:AlternateContent>
          </a:graphicData>
        </a:graphic>
      </p:graphicFrame>
      <p:sp>
        <p:nvSpPr>
          <p:cNvPr id="4" name="Rectangle 17"/>
          <p:cNvSpPr>
            <a:spLocks noChangeArrowheads="1"/>
          </p:cNvSpPr>
          <p:nvPr/>
        </p:nvSpPr>
        <p:spPr bwMode="auto">
          <a:xfrm>
            <a:off x="2" y="-174941"/>
            <a:ext cx="184577" cy="349891"/>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364" tIns="45682" rIns="91364" bIns="45682" numCol="1" anchor="ctr" anchorCtr="0" compatLnSpc="1">
            <a:prstTxWarp prst="textNoShape">
              <a:avLst/>
            </a:prstTxWarp>
            <a:spAutoFit/>
          </a:bodyPr>
          <a:lstStyle/>
          <a:p>
            <a:endParaRPr lang="ru-RU"/>
          </a:p>
        </p:txBody>
      </p:sp>
      <p:graphicFrame>
        <p:nvGraphicFramePr>
          <p:cNvPr id="5" name="Объект 4"/>
          <p:cNvGraphicFramePr>
            <a:graphicFrameLocks noChangeAspect="1"/>
          </p:cNvGraphicFramePr>
          <p:nvPr>
            <p:extLst>
              <p:ext uri="{D42A27DB-BD31-4B8C-83A1-F6EECF244321}">
                <p14:modId xmlns:p14="http://schemas.microsoft.com/office/powerpoint/2010/main" val="16161387"/>
              </p:ext>
            </p:extLst>
          </p:nvPr>
        </p:nvGraphicFramePr>
        <p:xfrm>
          <a:off x="470983" y="4571929"/>
          <a:ext cx="3898910" cy="1511375"/>
        </p:xfrm>
        <a:graphic>
          <a:graphicData uri="http://schemas.openxmlformats.org/presentationml/2006/ole">
            <mc:AlternateContent xmlns:mc="http://schemas.openxmlformats.org/markup-compatibility/2006">
              <mc:Choice xmlns:v="urn:schemas-microsoft-com:vml" Requires="v">
                <p:oleObj spid="_x0000_s30815" name="Формула" r:id="rId6" imgW="1689100" imgH="660400" progId="Equation.3">
                  <p:embed/>
                </p:oleObj>
              </mc:Choice>
              <mc:Fallback>
                <p:oleObj name="Формула" r:id="rId6" imgW="1689100" imgH="660400" progId="Equation.3">
                  <p:embed/>
                  <p:pic>
                    <p:nvPicPr>
                      <p:cNvPr id="0" name="Object 1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0983" y="4571929"/>
                        <a:ext cx="3898910" cy="1511375"/>
                      </a:xfrm>
                      <a:prstGeom prst="rect">
                        <a:avLst/>
                      </a:prstGeom>
                      <a:solidFill>
                        <a:srgbClr val="FFFFFF"/>
                      </a:solidFill>
                    </p:spPr>
                  </p:pic>
                </p:oleObj>
              </mc:Fallback>
            </mc:AlternateContent>
          </a:graphicData>
        </a:graphic>
      </p:graphicFrame>
      <p:sp>
        <p:nvSpPr>
          <p:cNvPr id="6" name="Rectangle 19"/>
          <p:cNvSpPr>
            <a:spLocks noChangeArrowheads="1"/>
          </p:cNvSpPr>
          <p:nvPr/>
        </p:nvSpPr>
        <p:spPr bwMode="auto">
          <a:xfrm>
            <a:off x="2" y="-174941"/>
            <a:ext cx="184577" cy="349891"/>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364" tIns="45682" rIns="91364" bIns="45682" numCol="1" anchor="ctr" anchorCtr="0" compatLnSpc="1">
            <a:prstTxWarp prst="textNoShape">
              <a:avLst/>
            </a:prstTxWarp>
            <a:spAutoFit/>
          </a:bodyPr>
          <a:lstStyle/>
          <a:p>
            <a:endParaRPr lang="ru-RU"/>
          </a:p>
        </p:txBody>
      </p:sp>
      <p:sp>
        <p:nvSpPr>
          <p:cNvPr id="17" name="Rectangle 29"/>
          <p:cNvSpPr>
            <a:spLocks noChangeArrowheads="1"/>
          </p:cNvSpPr>
          <p:nvPr/>
        </p:nvSpPr>
        <p:spPr bwMode="auto">
          <a:xfrm>
            <a:off x="2" y="-174941"/>
            <a:ext cx="184577" cy="349891"/>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364" tIns="45682" rIns="91364" bIns="45682" numCol="1" anchor="ctr" anchorCtr="0" compatLnSpc="1">
            <a:prstTxWarp prst="textNoShape">
              <a:avLst/>
            </a:prstTxWarp>
            <a:spAutoFit/>
          </a:bodyPr>
          <a:lstStyle/>
          <a:p>
            <a:endParaRPr lang="ru-RU"/>
          </a:p>
        </p:txBody>
      </p:sp>
      <p:sp>
        <p:nvSpPr>
          <p:cNvPr id="19" name="Rectangle 31"/>
          <p:cNvSpPr>
            <a:spLocks noChangeArrowheads="1"/>
          </p:cNvSpPr>
          <p:nvPr/>
        </p:nvSpPr>
        <p:spPr bwMode="auto">
          <a:xfrm>
            <a:off x="2" y="-174941"/>
            <a:ext cx="184577" cy="349891"/>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364" tIns="45682" rIns="91364" bIns="45682" numCol="1" anchor="ctr" anchorCtr="0" compatLnSpc="1">
            <a:prstTxWarp prst="textNoShape">
              <a:avLst/>
            </a:prstTxWarp>
            <a:spAutoFit/>
          </a:bodyPr>
          <a:lstStyle/>
          <a:p>
            <a:endParaRPr lang="ru-RU"/>
          </a:p>
        </p:txBody>
      </p:sp>
      <p:sp>
        <p:nvSpPr>
          <p:cNvPr id="21" name="Rectangle 33"/>
          <p:cNvSpPr>
            <a:spLocks noChangeArrowheads="1"/>
          </p:cNvSpPr>
          <p:nvPr/>
        </p:nvSpPr>
        <p:spPr bwMode="auto">
          <a:xfrm>
            <a:off x="2" y="-174941"/>
            <a:ext cx="184577" cy="349891"/>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364" tIns="45682" rIns="91364" bIns="45682" numCol="1" anchor="ctr" anchorCtr="0" compatLnSpc="1">
            <a:prstTxWarp prst="textNoShape">
              <a:avLst/>
            </a:prstTxWarp>
            <a:spAutoFit/>
          </a:bodyPr>
          <a:lstStyle/>
          <a:p>
            <a:endParaRPr lang="ru-RU"/>
          </a:p>
        </p:txBody>
      </p:sp>
      <p:sp>
        <p:nvSpPr>
          <p:cNvPr id="14" name="Rectangle 47"/>
          <p:cNvSpPr>
            <a:spLocks noChangeArrowheads="1"/>
          </p:cNvSpPr>
          <p:nvPr/>
        </p:nvSpPr>
        <p:spPr bwMode="auto">
          <a:xfrm>
            <a:off x="0" y="2689469"/>
            <a:ext cx="486860" cy="2789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364" tIns="45682" rIns="91364" bIns="45682" numCol="1" anchor="ctr" anchorCtr="0" compatLnSpc="1">
            <a:prstTxWarp prst="textNoShape">
              <a:avLst/>
            </a:prstTxWarp>
            <a:spAutoFit/>
          </a:bodyPr>
          <a:lstStyle/>
          <a:p>
            <a:pPr defTabSz="913641" hangingPunct="1">
              <a:lnSpc>
                <a:spcPct val="100000"/>
              </a:lnSpc>
              <a:buClrTx/>
              <a:buSzTx/>
            </a:pPr>
            <a:r>
              <a:rPr lang="ru-RU" altLang="zh-CN" sz="1200">
                <a:solidFill>
                  <a:schemeClr val="tx1"/>
                </a:solidFill>
                <a:latin typeface="Cambria Math" pitchFamily="18" charset="0"/>
                <a:ea typeface="Times New Roman" pitchFamily="18" charset="0"/>
                <a:cs typeface="Times New Roman" pitchFamily="18" charset="0"/>
              </a:rPr>
              <a:t>         </a:t>
            </a:r>
            <a:endParaRPr lang="ru-RU" altLang="zh-CN">
              <a:solidFill>
                <a:schemeClr val="tx1"/>
              </a:solidFill>
              <a:latin typeface="Arial" pitchFamily="34" charset="0"/>
              <a:cs typeface="Arial" pitchFamily="34" charset="0"/>
            </a:endParaRPr>
          </a:p>
        </p:txBody>
      </p:sp>
      <mc:AlternateContent xmlns:mc="http://schemas.openxmlformats.org/markup-compatibility/2006" xmlns:a14="http://schemas.microsoft.com/office/drawing/2010/main">
        <mc:Choice Requires="a14">
          <p:sp>
            <p:nvSpPr>
              <p:cNvPr id="8" name="Прямоугольник 7"/>
              <p:cNvSpPr/>
              <p:nvPr/>
            </p:nvSpPr>
            <p:spPr>
              <a:xfrm>
                <a:off x="3750313" y="3235012"/>
                <a:ext cx="2579463" cy="1089773"/>
              </a:xfrm>
              <a:prstGeom prst="rect">
                <a:avLst/>
              </a:prstGeom>
            </p:spPr>
            <p:txBody>
              <a:bodyPr wrap="none" lIns="91364" tIns="45682" rIns="91364" bIns="45682">
                <a:spAutoFit/>
              </a:bodyPr>
              <a:lstStyle/>
              <a:p>
                <a:pPr/>
                <a14:m>
                  <m:oMathPara xmlns:m="http://schemas.openxmlformats.org/officeDocument/2006/math">
                    <m:oMathParaPr>
                      <m:jc m:val="centerGroup"/>
                    </m:oMathParaPr>
                    <m:oMath xmlns:m="http://schemas.openxmlformats.org/officeDocument/2006/math">
                      <m:r>
                        <a:rPr lang="en-US" i="1">
                          <a:latin typeface="Cambria Math"/>
                        </a:rPr>
                        <m:t>𝐿</m:t>
                      </m:r>
                      <m:r>
                        <a:rPr lang="en-US" i="1">
                          <a:latin typeface="Cambria Math"/>
                        </a:rPr>
                        <m:t>=</m:t>
                      </m:r>
                      <m:d>
                        <m:dPr>
                          <m:begChr m:val="["/>
                          <m:endChr m:val="]"/>
                          <m:ctrlPr>
                            <a:rPr lang="ru-RU" i="1">
                              <a:latin typeface="Cambria Math" panose="02040503050406030204" pitchFamily="18" charset="0"/>
                            </a:rPr>
                          </m:ctrlPr>
                        </m:dPr>
                        <m:e>
                          <m:eqArr>
                            <m:eqArrPr>
                              <m:ctrlPr>
                                <a:rPr lang="ru-RU" i="1">
                                  <a:latin typeface="Cambria Math" panose="02040503050406030204" pitchFamily="18" charset="0"/>
                                </a:rPr>
                              </m:ctrlPr>
                            </m:eqArrPr>
                            <m:e>
                              <m:m>
                                <m:mPr>
                                  <m:mcs>
                                    <m:mc>
                                      <m:mcPr>
                                        <m:count m:val="2"/>
                                        <m:mcJc m:val="center"/>
                                      </m:mcPr>
                                    </m:mc>
                                  </m:mcs>
                                  <m:ctrlPr>
                                    <a:rPr lang="ru-RU" i="1">
                                      <a:latin typeface="Cambria Math" panose="02040503050406030204" pitchFamily="18" charset="0"/>
                                    </a:rPr>
                                  </m:ctrlPr>
                                </m:mPr>
                                <m:mr>
                                  <m:e>
                                    <m:sSub>
                                      <m:sSubPr>
                                        <m:ctrlPr>
                                          <a:rPr lang="ru-RU" i="1">
                                            <a:latin typeface="Cambria Math" panose="02040503050406030204" pitchFamily="18" charset="0"/>
                                          </a:rPr>
                                        </m:ctrlPr>
                                      </m:sSubPr>
                                      <m:e>
                                        <m:r>
                                          <a:rPr lang="en-US" i="1">
                                            <a:latin typeface="Cambria Math"/>
                                          </a:rPr>
                                          <m:t>𝑙</m:t>
                                        </m:r>
                                      </m:e>
                                      <m:sub>
                                        <m:r>
                                          <a:rPr lang="en-US" i="1">
                                            <a:latin typeface="Cambria Math"/>
                                          </a:rPr>
                                          <m:t>11</m:t>
                                        </m:r>
                                      </m:sub>
                                    </m:sSub>
                                  </m:e>
                                  <m:e>
                                    <m:r>
                                      <a:rPr lang="en-US" i="1">
                                        <a:latin typeface="Cambria Math"/>
                                      </a:rPr>
                                      <m:t>0</m:t>
                                    </m:r>
                                  </m:e>
                                </m:mr>
                                <m:mr>
                                  <m:e>
                                    <m:sSub>
                                      <m:sSubPr>
                                        <m:ctrlPr>
                                          <a:rPr lang="ru-RU" i="1">
                                            <a:latin typeface="Cambria Math" panose="02040503050406030204" pitchFamily="18" charset="0"/>
                                          </a:rPr>
                                        </m:ctrlPr>
                                      </m:sSubPr>
                                      <m:e>
                                        <m:r>
                                          <a:rPr lang="en-US" i="1">
                                            <a:latin typeface="Cambria Math"/>
                                          </a:rPr>
                                          <m:t>𝑙</m:t>
                                        </m:r>
                                      </m:e>
                                      <m:sub>
                                        <m:r>
                                          <a:rPr lang="en-US" i="1">
                                            <a:latin typeface="Cambria Math"/>
                                          </a:rPr>
                                          <m:t>21</m:t>
                                        </m:r>
                                      </m:sub>
                                    </m:sSub>
                                  </m:e>
                                  <m:e>
                                    <m:sSub>
                                      <m:sSubPr>
                                        <m:ctrlPr>
                                          <a:rPr lang="ru-RU" i="1">
                                            <a:latin typeface="Cambria Math" panose="02040503050406030204" pitchFamily="18" charset="0"/>
                                          </a:rPr>
                                        </m:ctrlPr>
                                      </m:sSubPr>
                                      <m:e>
                                        <m:r>
                                          <a:rPr lang="en-US" i="1">
                                            <a:latin typeface="Cambria Math"/>
                                          </a:rPr>
                                          <m:t>𝑙</m:t>
                                        </m:r>
                                      </m:e>
                                      <m:sub>
                                        <m:r>
                                          <a:rPr lang="en-US" i="1">
                                            <a:latin typeface="Cambria Math"/>
                                          </a:rPr>
                                          <m:t>22</m:t>
                                        </m:r>
                                      </m:sub>
                                    </m:sSub>
                                  </m:e>
                                </m:mr>
                              </m:m>
                              <m:r>
                                <a:rPr lang="en-US" i="1">
                                  <a:latin typeface="Cambria Math"/>
                                </a:rPr>
                                <m:t>     </m:t>
                              </m:r>
                              <m:m>
                                <m:mPr>
                                  <m:mcs>
                                    <m:mc>
                                      <m:mcPr>
                                        <m:count m:val="2"/>
                                        <m:mcJc m:val="center"/>
                                      </m:mcPr>
                                    </m:mc>
                                  </m:mcs>
                                  <m:ctrlPr>
                                    <a:rPr lang="ru-RU" i="1">
                                      <a:latin typeface="Cambria Math" panose="02040503050406030204" pitchFamily="18" charset="0"/>
                                    </a:rPr>
                                  </m:ctrlPr>
                                </m:mPr>
                                <m:mr>
                                  <m:e>
                                    <m:r>
                                      <a:rPr lang="en-US" i="1">
                                        <a:latin typeface="Cambria Math"/>
                                      </a:rPr>
                                      <m:t>…</m:t>
                                    </m:r>
                                  </m:e>
                                  <m:e>
                                    <m:r>
                                      <a:rPr lang="en-US" i="1">
                                        <a:latin typeface="Cambria Math"/>
                                      </a:rPr>
                                      <m:t>0</m:t>
                                    </m:r>
                                  </m:e>
                                </m:mr>
                                <m:mr>
                                  <m:e>
                                    <m:r>
                                      <a:rPr lang="en-US" i="1">
                                        <a:latin typeface="Cambria Math"/>
                                      </a:rPr>
                                      <m:t>…</m:t>
                                    </m:r>
                                  </m:e>
                                  <m:e>
                                    <m:r>
                                      <a:rPr lang="en-US" i="1">
                                        <a:latin typeface="Cambria Math"/>
                                      </a:rPr>
                                      <m:t>0</m:t>
                                    </m:r>
                                  </m:e>
                                </m:mr>
                              </m:m>
                            </m:e>
                            <m:e>
                              <m:m>
                                <m:mPr>
                                  <m:mcs>
                                    <m:mc>
                                      <m:mcPr>
                                        <m:count m:val="2"/>
                                        <m:mcJc m:val="center"/>
                                      </m:mcPr>
                                    </m:mc>
                                  </m:mcs>
                                  <m:ctrlPr>
                                    <a:rPr lang="ru-RU" i="1">
                                      <a:latin typeface="Cambria Math" panose="02040503050406030204" pitchFamily="18" charset="0"/>
                                    </a:rPr>
                                  </m:ctrlPr>
                                </m:mPr>
                                <m:mr>
                                  <m:e>
                                    <m:r>
                                      <a:rPr lang="en-US" i="1">
                                        <a:latin typeface="Cambria Math"/>
                                      </a:rPr>
                                      <m:t>…</m:t>
                                    </m:r>
                                  </m:e>
                                  <m:e>
                                    <m:r>
                                      <a:rPr lang="en-US" i="1">
                                        <a:latin typeface="Cambria Math"/>
                                      </a:rPr>
                                      <m:t>…</m:t>
                                    </m:r>
                                  </m:e>
                                </m:mr>
                                <m:mr>
                                  <m:e>
                                    <m:sSub>
                                      <m:sSubPr>
                                        <m:ctrlPr>
                                          <a:rPr lang="ru-RU" i="1">
                                            <a:latin typeface="Cambria Math" panose="02040503050406030204" pitchFamily="18" charset="0"/>
                                          </a:rPr>
                                        </m:ctrlPr>
                                      </m:sSubPr>
                                      <m:e>
                                        <m:r>
                                          <a:rPr lang="en-US" i="1">
                                            <a:latin typeface="Cambria Math"/>
                                          </a:rPr>
                                          <m:t>  </m:t>
                                        </m:r>
                                        <m:r>
                                          <a:rPr lang="en-US" i="1">
                                            <a:latin typeface="Cambria Math"/>
                                          </a:rPr>
                                          <m:t>𝑙</m:t>
                                        </m:r>
                                      </m:e>
                                      <m:sub>
                                        <m:r>
                                          <a:rPr lang="en-US" i="1">
                                            <a:latin typeface="Cambria Math"/>
                                          </a:rPr>
                                          <m:t>𝑛</m:t>
                                        </m:r>
                                        <m:r>
                                          <a:rPr lang="en-US" i="1">
                                            <a:latin typeface="Cambria Math"/>
                                          </a:rPr>
                                          <m:t>1</m:t>
                                        </m:r>
                                      </m:sub>
                                    </m:sSub>
                                  </m:e>
                                  <m:e>
                                    <m:r>
                                      <a:rPr lang="en-US" i="1">
                                        <a:latin typeface="Cambria Math"/>
                                      </a:rPr>
                                      <m:t>…</m:t>
                                    </m:r>
                                  </m:e>
                                </m:mr>
                              </m:m>
                              <m:r>
                                <a:rPr lang="en-US" i="1">
                                  <a:latin typeface="Cambria Math"/>
                                </a:rPr>
                                <m:t>    </m:t>
                              </m:r>
                              <m:m>
                                <m:mPr>
                                  <m:mcs>
                                    <m:mc>
                                      <m:mcPr>
                                        <m:count m:val="2"/>
                                        <m:mcJc m:val="center"/>
                                      </m:mcPr>
                                    </m:mc>
                                  </m:mcs>
                                  <m:ctrlPr>
                                    <a:rPr lang="ru-RU" i="1">
                                      <a:latin typeface="Cambria Math" panose="02040503050406030204" pitchFamily="18" charset="0"/>
                                    </a:rPr>
                                  </m:ctrlPr>
                                </m:mPr>
                                <m:mr>
                                  <m:e>
                                    <m:r>
                                      <a:rPr lang="en-US" i="1">
                                        <a:latin typeface="Cambria Math"/>
                                      </a:rPr>
                                      <m:t>…</m:t>
                                    </m:r>
                                  </m:e>
                                  <m:e>
                                    <m:r>
                                      <a:rPr lang="en-US" i="1">
                                        <a:latin typeface="Cambria Math"/>
                                      </a:rPr>
                                      <m:t>0</m:t>
                                    </m:r>
                                  </m:e>
                                </m:mr>
                                <m:mr>
                                  <m:e>
                                    <m:r>
                                      <a:rPr lang="en-US" i="1">
                                        <a:latin typeface="Cambria Math"/>
                                      </a:rPr>
                                      <m:t>…</m:t>
                                    </m:r>
                                  </m:e>
                                  <m:e>
                                    <m:sSub>
                                      <m:sSubPr>
                                        <m:ctrlPr>
                                          <a:rPr lang="ru-RU" i="1">
                                            <a:latin typeface="Cambria Math" panose="02040503050406030204" pitchFamily="18" charset="0"/>
                                          </a:rPr>
                                        </m:ctrlPr>
                                      </m:sSubPr>
                                      <m:e>
                                        <m:r>
                                          <a:rPr lang="en-US" i="1">
                                            <a:latin typeface="Cambria Math"/>
                                          </a:rPr>
                                          <m:t>𝑙</m:t>
                                        </m:r>
                                      </m:e>
                                      <m:sub>
                                        <m:r>
                                          <a:rPr lang="en-US" i="1">
                                            <a:latin typeface="Cambria Math"/>
                                          </a:rPr>
                                          <m:t>𝑛𝑛</m:t>
                                        </m:r>
                                      </m:sub>
                                    </m:sSub>
                                  </m:e>
                                </m:mr>
                              </m:m>
                            </m:e>
                          </m:eqArr>
                        </m:e>
                      </m:d>
                    </m:oMath>
                  </m:oMathPara>
                </a14:m>
                <a:endParaRPr lang="ru-RU" dirty="0"/>
              </a:p>
            </p:txBody>
          </p:sp>
        </mc:Choice>
        <mc:Fallback xmlns="">
          <p:sp>
            <p:nvSpPr>
              <p:cNvPr id="8" name="Прямоугольник 7"/>
              <p:cNvSpPr>
                <a:spLocks noRot="1" noChangeAspect="1" noMove="1" noResize="1" noEditPoints="1" noAdjustHandles="1" noChangeArrowheads="1" noChangeShapeType="1" noTextEdit="1"/>
              </p:cNvSpPr>
              <p:nvPr/>
            </p:nvSpPr>
            <p:spPr>
              <a:xfrm>
                <a:off x="3750311" y="3235010"/>
                <a:ext cx="2580002" cy="1089657"/>
              </a:xfrm>
              <a:prstGeom prst="rect">
                <a:avLst/>
              </a:prstGeom>
              <a:blipFill rotWithShape="1">
                <a:blip r:embed="rId10"/>
                <a:stretch>
                  <a:fillRect/>
                </a:stretch>
              </a:blipFill>
            </p:spPr>
            <p:txBody>
              <a:bodyPr/>
              <a:lstStyle/>
              <a:p>
                <a:r>
                  <a:rPr lang="ru-RU">
                    <a:noFill/>
                  </a:rPr>
                  <a:t> </a:t>
                </a:r>
              </a:p>
            </p:txBody>
          </p:sp>
        </mc:Fallback>
      </mc:AlternateContent>
      <mc:AlternateContent xmlns:mc="http://schemas.openxmlformats.org/markup-compatibility/2006" xmlns:a14="http://schemas.microsoft.com/office/drawing/2010/main">
        <mc:Choice Requires="a14">
          <p:sp>
            <p:nvSpPr>
              <p:cNvPr id="20" name="Прямоугольник 19"/>
              <p:cNvSpPr/>
              <p:nvPr/>
            </p:nvSpPr>
            <p:spPr>
              <a:xfrm>
                <a:off x="2843809" y="548681"/>
                <a:ext cx="2630760" cy="1089773"/>
              </a:xfrm>
              <a:prstGeom prst="rect">
                <a:avLst/>
              </a:prstGeom>
            </p:spPr>
            <p:txBody>
              <a:bodyPr wrap="none" lIns="91364" tIns="45682" rIns="91364" bIns="45682">
                <a:spAutoFit/>
              </a:bodyPr>
              <a:lstStyle/>
              <a:p>
                <a:pPr/>
                <a14:m>
                  <m:oMathPara xmlns:m="http://schemas.openxmlformats.org/officeDocument/2006/math">
                    <m:oMathParaPr>
                      <m:jc m:val="centerGroup"/>
                    </m:oMathParaPr>
                    <m:oMath xmlns:m="http://schemas.openxmlformats.org/officeDocument/2006/math">
                      <m:r>
                        <a:rPr lang="en-US" i="1">
                          <a:latin typeface="Cambria Math"/>
                        </a:rPr>
                        <m:t>𝐿</m:t>
                      </m:r>
                      <m:r>
                        <a:rPr lang="en-US" i="1">
                          <a:latin typeface="Cambria Math"/>
                        </a:rPr>
                        <m:t>=</m:t>
                      </m:r>
                      <m:d>
                        <m:dPr>
                          <m:begChr m:val="["/>
                          <m:endChr m:val="]"/>
                          <m:ctrlPr>
                            <a:rPr lang="ru-RU" i="1">
                              <a:latin typeface="Cambria Math" panose="02040503050406030204" pitchFamily="18" charset="0"/>
                            </a:rPr>
                          </m:ctrlPr>
                        </m:dPr>
                        <m:e>
                          <m:eqArr>
                            <m:eqArrPr>
                              <m:ctrlPr>
                                <a:rPr lang="ru-RU" i="1">
                                  <a:latin typeface="Cambria Math" panose="02040503050406030204" pitchFamily="18" charset="0"/>
                                </a:rPr>
                              </m:ctrlPr>
                            </m:eqArrPr>
                            <m:e>
                              <m:m>
                                <m:mPr>
                                  <m:mcs>
                                    <m:mc>
                                      <m:mcPr>
                                        <m:count m:val="2"/>
                                        <m:mcJc m:val="center"/>
                                      </m:mcPr>
                                    </m:mc>
                                  </m:mcs>
                                  <m:ctrlPr>
                                    <a:rPr lang="ru-RU" i="1">
                                      <a:latin typeface="Cambria Math" panose="02040503050406030204" pitchFamily="18" charset="0"/>
                                    </a:rPr>
                                  </m:ctrlPr>
                                </m:mPr>
                                <m:mr>
                                  <m:e>
                                    <m:sSub>
                                      <m:sSubPr>
                                        <m:ctrlPr>
                                          <a:rPr lang="ru-RU" i="1">
                                            <a:latin typeface="Cambria Math" panose="02040503050406030204" pitchFamily="18" charset="0"/>
                                          </a:rPr>
                                        </m:ctrlPr>
                                      </m:sSubPr>
                                      <m:e>
                                        <m:r>
                                          <a:rPr lang="en-US" i="1">
                                            <a:latin typeface="Cambria Math"/>
                                          </a:rPr>
                                          <m:t>𝑙</m:t>
                                        </m:r>
                                      </m:e>
                                      <m:sub>
                                        <m:r>
                                          <a:rPr lang="en-US" i="1">
                                            <a:latin typeface="Cambria Math"/>
                                          </a:rPr>
                                          <m:t>11</m:t>
                                        </m:r>
                                      </m:sub>
                                    </m:sSub>
                                  </m:e>
                                  <m:e>
                                    <m:r>
                                      <a:rPr lang="en-US" i="1">
                                        <a:latin typeface="Cambria Math"/>
                                      </a:rPr>
                                      <m:t>0</m:t>
                                    </m:r>
                                  </m:e>
                                </m:mr>
                                <m:mr>
                                  <m:e>
                                    <m:sSub>
                                      <m:sSubPr>
                                        <m:ctrlPr>
                                          <a:rPr lang="ru-RU" i="1">
                                            <a:latin typeface="Cambria Math" panose="02040503050406030204" pitchFamily="18" charset="0"/>
                                          </a:rPr>
                                        </m:ctrlPr>
                                      </m:sSubPr>
                                      <m:e>
                                        <m:r>
                                          <a:rPr lang="en-US" i="1">
                                            <a:latin typeface="Cambria Math"/>
                                          </a:rPr>
                                          <m:t>𝑙</m:t>
                                        </m:r>
                                      </m:e>
                                      <m:sub>
                                        <m:r>
                                          <a:rPr lang="en-US" i="1">
                                            <a:latin typeface="Cambria Math"/>
                                          </a:rPr>
                                          <m:t>21</m:t>
                                        </m:r>
                                      </m:sub>
                                    </m:sSub>
                                  </m:e>
                                  <m:e>
                                    <m:sSub>
                                      <m:sSubPr>
                                        <m:ctrlPr>
                                          <a:rPr lang="ru-RU" i="1">
                                            <a:latin typeface="Cambria Math" panose="02040503050406030204" pitchFamily="18" charset="0"/>
                                          </a:rPr>
                                        </m:ctrlPr>
                                      </m:sSubPr>
                                      <m:e>
                                        <m:r>
                                          <a:rPr lang="en-US" i="1">
                                            <a:latin typeface="Cambria Math"/>
                                          </a:rPr>
                                          <m:t>𝑙</m:t>
                                        </m:r>
                                      </m:e>
                                      <m:sub>
                                        <m:r>
                                          <a:rPr lang="en-US" i="1">
                                            <a:latin typeface="Cambria Math"/>
                                          </a:rPr>
                                          <m:t>22</m:t>
                                        </m:r>
                                      </m:sub>
                                    </m:sSub>
                                  </m:e>
                                </m:mr>
                              </m:m>
                              <m:r>
                                <a:rPr lang="en-US" i="1">
                                  <a:latin typeface="Cambria Math"/>
                                </a:rPr>
                                <m:t>     </m:t>
                              </m:r>
                              <m:m>
                                <m:mPr>
                                  <m:mcs>
                                    <m:mc>
                                      <m:mcPr>
                                        <m:count m:val="2"/>
                                        <m:mcJc m:val="center"/>
                                      </m:mcPr>
                                    </m:mc>
                                  </m:mcs>
                                  <m:ctrlPr>
                                    <a:rPr lang="ru-RU" i="1">
                                      <a:latin typeface="Cambria Math" panose="02040503050406030204" pitchFamily="18" charset="0"/>
                                    </a:rPr>
                                  </m:ctrlPr>
                                </m:mPr>
                                <m:mr>
                                  <m:e>
                                    <m:r>
                                      <a:rPr lang="en-US" i="1">
                                        <a:latin typeface="Cambria Math"/>
                                      </a:rPr>
                                      <m:t>…</m:t>
                                    </m:r>
                                  </m:e>
                                  <m:e>
                                    <m:r>
                                      <a:rPr lang="en-US" i="1">
                                        <a:latin typeface="Cambria Math"/>
                                      </a:rPr>
                                      <m:t>0</m:t>
                                    </m:r>
                                  </m:e>
                                </m:mr>
                                <m:mr>
                                  <m:e>
                                    <m:r>
                                      <a:rPr lang="en-US" i="1">
                                        <a:latin typeface="Cambria Math"/>
                                      </a:rPr>
                                      <m:t>…</m:t>
                                    </m:r>
                                  </m:e>
                                  <m:e>
                                    <m:r>
                                      <a:rPr lang="en-US" i="1">
                                        <a:latin typeface="Cambria Math"/>
                                      </a:rPr>
                                      <m:t>0</m:t>
                                    </m:r>
                                  </m:e>
                                </m:mr>
                              </m:m>
                            </m:e>
                            <m:e>
                              <m:m>
                                <m:mPr>
                                  <m:mcs>
                                    <m:mc>
                                      <m:mcPr>
                                        <m:count m:val="2"/>
                                        <m:mcJc m:val="center"/>
                                      </m:mcPr>
                                    </m:mc>
                                  </m:mcs>
                                  <m:ctrlPr>
                                    <a:rPr lang="ru-RU" i="1">
                                      <a:latin typeface="Cambria Math" panose="02040503050406030204" pitchFamily="18" charset="0"/>
                                    </a:rPr>
                                  </m:ctrlPr>
                                </m:mPr>
                                <m:mr>
                                  <m:e>
                                    <m:r>
                                      <a:rPr lang="en-US" i="1">
                                        <a:latin typeface="Cambria Math"/>
                                      </a:rPr>
                                      <m:t>…</m:t>
                                    </m:r>
                                  </m:e>
                                  <m:e>
                                    <m:r>
                                      <a:rPr lang="en-US" i="1">
                                        <a:latin typeface="Cambria Math"/>
                                      </a:rPr>
                                      <m:t>…</m:t>
                                    </m:r>
                                  </m:e>
                                </m:mr>
                                <m:mr>
                                  <m:e>
                                    <m:sSub>
                                      <m:sSubPr>
                                        <m:ctrlPr>
                                          <a:rPr lang="ru-RU" i="1">
                                            <a:latin typeface="Cambria Math" panose="02040503050406030204" pitchFamily="18" charset="0"/>
                                          </a:rPr>
                                        </m:ctrlPr>
                                      </m:sSubPr>
                                      <m:e>
                                        <m:r>
                                          <a:rPr lang="en-US" i="1">
                                            <a:latin typeface="Cambria Math"/>
                                          </a:rPr>
                                          <m:t>  </m:t>
                                        </m:r>
                                        <m:r>
                                          <a:rPr lang="en-US" i="1">
                                            <a:latin typeface="Cambria Math"/>
                                          </a:rPr>
                                          <m:t>𝑙</m:t>
                                        </m:r>
                                      </m:e>
                                      <m:sub>
                                        <m:r>
                                          <a:rPr lang="en-US" i="1">
                                            <a:latin typeface="Cambria Math"/>
                                          </a:rPr>
                                          <m:t>𝑛</m:t>
                                        </m:r>
                                        <m:r>
                                          <a:rPr lang="en-US" i="1">
                                            <a:latin typeface="Cambria Math"/>
                                          </a:rPr>
                                          <m:t>1</m:t>
                                        </m:r>
                                      </m:sub>
                                    </m:sSub>
                                  </m:e>
                                  <m:e>
                                    <m:r>
                                      <a:rPr lang="en-US" i="1">
                                        <a:latin typeface="Cambria Math"/>
                                      </a:rPr>
                                      <m:t>…</m:t>
                                    </m:r>
                                  </m:e>
                                </m:mr>
                              </m:m>
                              <m:r>
                                <a:rPr lang="en-US" i="1">
                                  <a:latin typeface="Cambria Math"/>
                                </a:rPr>
                                <m:t>     </m:t>
                              </m:r>
                              <m:m>
                                <m:mPr>
                                  <m:mcs>
                                    <m:mc>
                                      <m:mcPr>
                                        <m:count m:val="2"/>
                                        <m:mcJc m:val="center"/>
                                      </m:mcPr>
                                    </m:mc>
                                  </m:mcs>
                                  <m:ctrlPr>
                                    <a:rPr lang="ru-RU" i="1">
                                      <a:latin typeface="Cambria Math" panose="02040503050406030204" pitchFamily="18" charset="0"/>
                                    </a:rPr>
                                  </m:ctrlPr>
                                </m:mPr>
                                <m:mr>
                                  <m:e>
                                    <m:r>
                                      <a:rPr lang="en-US" i="1">
                                        <a:latin typeface="Cambria Math"/>
                                      </a:rPr>
                                      <m:t>…</m:t>
                                    </m:r>
                                  </m:e>
                                  <m:e>
                                    <m:r>
                                      <a:rPr lang="en-US" i="1">
                                        <a:latin typeface="Cambria Math"/>
                                      </a:rPr>
                                      <m:t>0</m:t>
                                    </m:r>
                                  </m:e>
                                </m:mr>
                                <m:mr>
                                  <m:e>
                                    <m:r>
                                      <a:rPr lang="en-US" i="1">
                                        <a:latin typeface="Cambria Math"/>
                                      </a:rPr>
                                      <m:t>…</m:t>
                                    </m:r>
                                  </m:e>
                                  <m:e>
                                    <m:sSub>
                                      <m:sSubPr>
                                        <m:ctrlPr>
                                          <a:rPr lang="ru-RU" i="1">
                                            <a:latin typeface="Cambria Math" panose="02040503050406030204" pitchFamily="18" charset="0"/>
                                          </a:rPr>
                                        </m:ctrlPr>
                                      </m:sSubPr>
                                      <m:e>
                                        <m:r>
                                          <a:rPr lang="en-US" i="1">
                                            <a:latin typeface="Cambria Math"/>
                                          </a:rPr>
                                          <m:t>𝑙</m:t>
                                        </m:r>
                                      </m:e>
                                      <m:sub>
                                        <m:r>
                                          <a:rPr lang="en-US" i="1">
                                            <a:latin typeface="Cambria Math"/>
                                          </a:rPr>
                                          <m:t>𝑛𝑛</m:t>
                                        </m:r>
                                      </m:sub>
                                    </m:sSub>
                                  </m:e>
                                </m:mr>
                              </m:m>
                            </m:e>
                          </m:eqArr>
                        </m:e>
                      </m:d>
                    </m:oMath>
                  </m:oMathPara>
                </a14:m>
                <a:endParaRPr lang="ru-RU" dirty="0"/>
              </a:p>
            </p:txBody>
          </p:sp>
        </mc:Choice>
        <mc:Fallback xmlns="">
          <p:sp>
            <p:nvSpPr>
              <p:cNvPr id="20" name="Прямоугольник 19"/>
              <p:cNvSpPr>
                <a:spLocks noRot="1" noChangeAspect="1" noMove="1" noResize="1" noEditPoints="1" noAdjustHandles="1" noChangeArrowheads="1" noChangeShapeType="1" noTextEdit="1"/>
              </p:cNvSpPr>
              <p:nvPr/>
            </p:nvSpPr>
            <p:spPr>
              <a:xfrm>
                <a:off x="2843808" y="548680"/>
                <a:ext cx="2568780" cy="1164742"/>
              </a:xfrm>
              <a:prstGeom prst="rect">
                <a:avLst/>
              </a:prstGeom>
              <a:blipFill rotWithShape="1">
                <a:blip r:embed="rId11"/>
                <a:stretch>
                  <a:fillRect/>
                </a:stretch>
              </a:blipFill>
            </p:spPr>
            <p:txBody>
              <a:bodyPr/>
              <a:lstStyle/>
              <a:p>
                <a:r>
                  <a:rPr lang="ru-RU">
                    <a:noFill/>
                  </a:rPr>
                  <a:t> </a:t>
                </a:r>
              </a:p>
            </p:txBody>
          </p:sp>
        </mc:Fallback>
      </mc:AlternateContent>
      <mc:AlternateContent xmlns:mc="http://schemas.openxmlformats.org/markup-compatibility/2006" xmlns:a14="http://schemas.microsoft.com/office/drawing/2010/main">
        <mc:Choice Requires="a14">
          <p:sp>
            <p:nvSpPr>
              <p:cNvPr id="22" name="Прямоугольник 21"/>
              <p:cNvSpPr/>
              <p:nvPr/>
            </p:nvSpPr>
            <p:spPr>
              <a:xfrm>
                <a:off x="2664049" y="2246559"/>
                <a:ext cx="2630760" cy="1089773"/>
              </a:xfrm>
              <a:prstGeom prst="rect">
                <a:avLst/>
              </a:prstGeom>
            </p:spPr>
            <p:txBody>
              <a:bodyPr wrap="none" lIns="91364" tIns="45682" rIns="91364" bIns="45682">
                <a:spAutoFit/>
              </a:bodyPr>
              <a:lstStyle/>
              <a:p>
                <a:pPr/>
                <a14:m>
                  <m:oMathPara xmlns:m="http://schemas.openxmlformats.org/officeDocument/2006/math">
                    <m:oMathParaPr>
                      <m:jc m:val="centerGroup"/>
                    </m:oMathParaPr>
                    <m:oMath xmlns:m="http://schemas.openxmlformats.org/officeDocument/2006/math">
                      <m:r>
                        <a:rPr lang="en-US" i="1">
                          <a:latin typeface="Cambria Math"/>
                        </a:rPr>
                        <m:t>𝐿</m:t>
                      </m:r>
                      <m:r>
                        <a:rPr lang="en-US" i="1">
                          <a:latin typeface="Cambria Math"/>
                        </a:rPr>
                        <m:t>=</m:t>
                      </m:r>
                      <m:d>
                        <m:dPr>
                          <m:begChr m:val="["/>
                          <m:endChr m:val="]"/>
                          <m:ctrlPr>
                            <a:rPr lang="ru-RU" i="1">
                              <a:latin typeface="Cambria Math" panose="02040503050406030204" pitchFamily="18" charset="0"/>
                            </a:rPr>
                          </m:ctrlPr>
                        </m:dPr>
                        <m:e>
                          <m:eqArr>
                            <m:eqArrPr>
                              <m:ctrlPr>
                                <a:rPr lang="ru-RU" i="1">
                                  <a:latin typeface="Cambria Math" panose="02040503050406030204" pitchFamily="18" charset="0"/>
                                </a:rPr>
                              </m:ctrlPr>
                            </m:eqArrPr>
                            <m:e>
                              <m:m>
                                <m:mPr>
                                  <m:mcs>
                                    <m:mc>
                                      <m:mcPr>
                                        <m:count m:val="2"/>
                                        <m:mcJc m:val="center"/>
                                      </m:mcPr>
                                    </m:mc>
                                  </m:mcs>
                                  <m:ctrlPr>
                                    <a:rPr lang="ru-RU" i="1">
                                      <a:latin typeface="Cambria Math" panose="02040503050406030204" pitchFamily="18" charset="0"/>
                                    </a:rPr>
                                  </m:ctrlPr>
                                </m:mPr>
                                <m:mr>
                                  <m:e>
                                    <m:sSub>
                                      <m:sSubPr>
                                        <m:ctrlPr>
                                          <a:rPr lang="ru-RU" i="1">
                                            <a:latin typeface="Cambria Math" panose="02040503050406030204" pitchFamily="18" charset="0"/>
                                          </a:rPr>
                                        </m:ctrlPr>
                                      </m:sSubPr>
                                      <m:e>
                                        <m:r>
                                          <a:rPr lang="en-US" i="1">
                                            <a:latin typeface="Cambria Math"/>
                                          </a:rPr>
                                          <m:t>𝑙</m:t>
                                        </m:r>
                                      </m:e>
                                      <m:sub>
                                        <m:r>
                                          <a:rPr lang="en-US" i="1">
                                            <a:latin typeface="Cambria Math"/>
                                          </a:rPr>
                                          <m:t>11</m:t>
                                        </m:r>
                                      </m:sub>
                                    </m:sSub>
                                  </m:e>
                                  <m:e>
                                    <m:r>
                                      <a:rPr lang="en-US" i="1">
                                        <a:latin typeface="Cambria Math"/>
                                      </a:rPr>
                                      <m:t>0</m:t>
                                    </m:r>
                                  </m:e>
                                </m:mr>
                                <m:mr>
                                  <m:e>
                                    <m:sSub>
                                      <m:sSubPr>
                                        <m:ctrlPr>
                                          <a:rPr lang="ru-RU" i="1">
                                            <a:latin typeface="Cambria Math" panose="02040503050406030204" pitchFamily="18" charset="0"/>
                                          </a:rPr>
                                        </m:ctrlPr>
                                      </m:sSubPr>
                                      <m:e>
                                        <m:r>
                                          <a:rPr lang="en-US" i="1">
                                            <a:latin typeface="Cambria Math"/>
                                          </a:rPr>
                                          <m:t>𝑙</m:t>
                                        </m:r>
                                      </m:e>
                                      <m:sub>
                                        <m:r>
                                          <a:rPr lang="en-US" i="1">
                                            <a:latin typeface="Cambria Math"/>
                                          </a:rPr>
                                          <m:t>21</m:t>
                                        </m:r>
                                      </m:sub>
                                    </m:sSub>
                                  </m:e>
                                  <m:e>
                                    <m:sSub>
                                      <m:sSubPr>
                                        <m:ctrlPr>
                                          <a:rPr lang="ru-RU" i="1">
                                            <a:latin typeface="Cambria Math" panose="02040503050406030204" pitchFamily="18" charset="0"/>
                                          </a:rPr>
                                        </m:ctrlPr>
                                      </m:sSubPr>
                                      <m:e>
                                        <m:r>
                                          <a:rPr lang="en-US" i="1">
                                            <a:latin typeface="Cambria Math"/>
                                          </a:rPr>
                                          <m:t>𝑙</m:t>
                                        </m:r>
                                      </m:e>
                                      <m:sub>
                                        <m:r>
                                          <a:rPr lang="en-US" i="1">
                                            <a:latin typeface="Cambria Math"/>
                                          </a:rPr>
                                          <m:t>22</m:t>
                                        </m:r>
                                      </m:sub>
                                    </m:sSub>
                                  </m:e>
                                </m:mr>
                              </m:m>
                              <m:r>
                                <a:rPr lang="en-US" i="1">
                                  <a:latin typeface="Cambria Math"/>
                                </a:rPr>
                                <m:t>     </m:t>
                              </m:r>
                              <m:m>
                                <m:mPr>
                                  <m:mcs>
                                    <m:mc>
                                      <m:mcPr>
                                        <m:count m:val="2"/>
                                        <m:mcJc m:val="center"/>
                                      </m:mcPr>
                                    </m:mc>
                                  </m:mcs>
                                  <m:ctrlPr>
                                    <a:rPr lang="ru-RU" i="1">
                                      <a:latin typeface="Cambria Math" panose="02040503050406030204" pitchFamily="18" charset="0"/>
                                    </a:rPr>
                                  </m:ctrlPr>
                                </m:mPr>
                                <m:mr>
                                  <m:e>
                                    <m:r>
                                      <a:rPr lang="en-US" i="1">
                                        <a:latin typeface="Cambria Math"/>
                                      </a:rPr>
                                      <m:t>…</m:t>
                                    </m:r>
                                  </m:e>
                                  <m:e>
                                    <m:r>
                                      <a:rPr lang="en-US" i="1">
                                        <a:latin typeface="Cambria Math"/>
                                      </a:rPr>
                                      <m:t>0</m:t>
                                    </m:r>
                                  </m:e>
                                </m:mr>
                                <m:mr>
                                  <m:e>
                                    <m:r>
                                      <a:rPr lang="en-US" i="1">
                                        <a:latin typeface="Cambria Math"/>
                                      </a:rPr>
                                      <m:t>…</m:t>
                                    </m:r>
                                  </m:e>
                                  <m:e>
                                    <m:r>
                                      <a:rPr lang="en-US" i="1">
                                        <a:latin typeface="Cambria Math"/>
                                      </a:rPr>
                                      <m:t>0</m:t>
                                    </m:r>
                                  </m:e>
                                </m:mr>
                              </m:m>
                            </m:e>
                            <m:e>
                              <m:m>
                                <m:mPr>
                                  <m:mcs>
                                    <m:mc>
                                      <m:mcPr>
                                        <m:count m:val="2"/>
                                        <m:mcJc m:val="center"/>
                                      </m:mcPr>
                                    </m:mc>
                                  </m:mcs>
                                  <m:ctrlPr>
                                    <a:rPr lang="ru-RU" i="1">
                                      <a:latin typeface="Cambria Math" panose="02040503050406030204" pitchFamily="18" charset="0"/>
                                    </a:rPr>
                                  </m:ctrlPr>
                                </m:mPr>
                                <m:mr>
                                  <m:e>
                                    <m:r>
                                      <a:rPr lang="en-US" i="1">
                                        <a:latin typeface="Cambria Math"/>
                                      </a:rPr>
                                      <m:t>…</m:t>
                                    </m:r>
                                  </m:e>
                                  <m:e>
                                    <m:r>
                                      <a:rPr lang="en-US" i="1">
                                        <a:latin typeface="Cambria Math"/>
                                      </a:rPr>
                                      <m:t>…</m:t>
                                    </m:r>
                                  </m:e>
                                </m:mr>
                                <m:mr>
                                  <m:e>
                                    <m:sSub>
                                      <m:sSubPr>
                                        <m:ctrlPr>
                                          <a:rPr lang="ru-RU" i="1">
                                            <a:latin typeface="Cambria Math" panose="02040503050406030204" pitchFamily="18" charset="0"/>
                                          </a:rPr>
                                        </m:ctrlPr>
                                      </m:sSubPr>
                                      <m:e>
                                        <m:r>
                                          <a:rPr lang="en-US" i="1">
                                            <a:latin typeface="Cambria Math"/>
                                          </a:rPr>
                                          <m:t>  </m:t>
                                        </m:r>
                                        <m:r>
                                          <a:rPr lang="en-US" i="1">
                                            <a:latin typeface="Cambria Math"/>
                                          </a:rPr>
                                          <m:t>𝑙</m:t>
                                        </m:r>
                                      </m:e>
                                      <m:sub>
                                        <m:r>
                                          <a:rPr lang="en-US" i="1">
                                            <a:latin typeface="Cambria Math"/>
                                          </a:rPr>
                                          <m:t>𝑛</m:t>
                                        </m:r>
                                        <m:r>
                                          <a:rPr lang="en-US" i="1">
                                            <a:latin typeface="Cambria Math"/>
                                          </a:rPr>
                                          <m:t>1</m:t>
                                        </m:r>
                                      </m:sub>
                                    </m:sSub>
                                  </m:e>
                                  <m:e>
                                    <m:r>
                                      <a:rPr lang="en-US" i="1">
                                        <a:latin typeface="Cambria Math"/>
                                      </a:rPr>
                                      <m:t>…</m:t>
                                    </m:r>
                                  </m:e>
                                </m:mr>
                              </m:m>
                              <m:r>
                                <a:rPr lang="en-US" i="1">
                                  <a:latin typeface="Cambria Math"/>
                                </a:rPr>
                                <m:t>     </m:t>
                              </m:r>
                              <m:m>
                                <m:mPr>
                                  <m:mcs>
                                    <m:mc>
                                      <m:mcPr>
                                        <m:count m:val="2"/>
                                        <m:mcJc m:val="center"/>
                                      </m:mcPr>
                                    </m:mc>
                                  </m:mcs>
                                  <m:ctrlPr>
                                    <a:rPr lang="ru-RU" i="1">
                                      <a:latin typeface="Cambria Math" panose="02040503050406030204" pitchFamily="18" charset="0"/>
                                    </a:rPr>
                                  </m:ctrlPr>
                                </m:mPr>
                                <m:mr>
                                  <m:e>
                                    <m:r>
                                      <a:rPr lang="en-US" i="1">
                                        <a:latin typeface="Cambria Math"/>
                                      </a:rPr>
                                      <m:t>…</m:t>
                                    </m:r>
                                  </m:e>
                                  <m:e>
                                    <m:r>
                                      <a:rPr lang="en-US" i="1">
                                        <a:latin typeface="Cambria Math"/>
                                      </a:rPr>
                                      <m:t>0</m:t>
                                    </m:r>
                                  </m:e>
                                </m:mr>
                                <m:mr>
                                  <m:e>
                                    <m:r>
                                      <a:rPr lang="en-US" i="1">
                                        <a:latin typeface="Cambria Math"/>
                                      </a:rPr>
                                      <m:t>…</m:t>
                                    </m:r>
                                  </m:e>
                                  <m:e>
                                    <m:sSub>
                                      <m:sSubPr>
                                        <m:ctrlPr>
                                          <a:rPr lang="ru-RU" i="1">
                                            <a:latin typeface="Cambria Math" panose="02040503050406030204" pitchFamily="18" charset="0"/>
                                          </a:rPr>
                                        </m:ctrlPr>
                                      </m:sSubPr>
                                      <m:e>
                                        <m:r>
                                          <a:rPr lang="en-US" i="1">
                                            <a:latin typeface="Cambria Math"/>
                                          </a:rPr>
                                          <m:t>𝑙</m:t>
                                        </m:r>
                                      </m:e>
                                      <m:sub>
                                        <m:r>
                                          <a:rPr lang="en-US" i="1">
                                            <a:latin typeface="Cambria Math"/>
                                          </a:rPr>
                                          <m:t>𝑛𝑛</m:t>
                                        </m:r>
                                      </m:sub>
                                    </m:sSub>
                                  </m:e>
                                </m:mr>
                              </m:m>
                            </m:e>
                          </m:eqArr>
                        </m:e>
                      </m:d>
                    </m:oMath>
                  </m:oMathPara>
                </a14:m>
                <a:endParaRPr lang="ru-RU" dirty="0"/>
              </a:p>
            </p:txBody>
          </p:sp>
        </mc:Choice>
        <mc:Fallback xmlns="">
          <p:sp>
            <p:nvSpPr>
              <p:cNvPr id="22" name="Прямоугольник 21"/>
              <p:cNvSpPr>
                <a:spLocks noRot="1" noChangeAspect="1" noMove="1" noResize="1" noEditPoints="1" noAdjustHandles="1" noChangeArrowheads="1" noChangeShapeType="1" noTextEdit="1"/>
              </p:cNvSpPr>
              <p:nvPr/>
            </p:nvSpPr>
            <p:spPr>
              <a:xfrm>
                <a:off x="2664048" y="2246554"/>
                <a:ext cx="2568780" cy="1164742"/>
              </a:xfrm>
              <a:prstGeom prst="rect">
                <a:avLst/>
              </a:prstGeom>
              <a:blipFill rotWithShape="1">
                <a:blip r:embed="rId12"/>
                <a:stretch>
                  <a:fillRect/>
                </a:stretch>
              </a:blipFill>
            </p:spPr>
            <p:txBody>
              <a:bodyPr/>
              <a:lstStyle/>
              <a:p>
                <a:r>
                  <a:rPr lang="ru-RU">
                    <a:noFill/>
                  </a:rPr>
                  <a:t> </a:t>
                </a:r>
              </a:p>
            </p:txBody>
          </p:sp>
        </mc:Fallback>
      </mc:AlternateContent>
      <p:pic>
        <p:nvPicPr>
          <p:cNvPr id="30775" name="Picture 5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63847" y="2171216"/>
            <a:ext cx="3543789" cy="16086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mc:AlternateContent xmlns:mc="http://schemas.openxmlformats.org/markup-compatibility/2006" xmlns:a14="http://schemas.microsoft.com/office/drawing/2010/main">
        <mc:Choice Requires="a14">
          <p:sp>
            <p:nvSpPr>
              <p:cNvPr id="9" name="Прямоугольник 8"/>
              <p:cNvSpPr/>
              <p:nvPr/>
            </p:nvSpPr>
            <p:spPr>
              <a:xfrm>
                <a:off x="3726076" y="3324298"/>
                <a:ext cx="2657625" cy="911007"/>
              </a:xfrm>
              <a:prstGeom prst="rect">
                <a:avLst/>
              </a:prstGeom>
            </p:spPr>
            <p:txBody>
              <a:bodyPr wrap="none" lIns="91364" tIns="45682" rIns="91364" bIns="45682">
                <a:spAutoFit/>
              </a:bodyPr>
              <a:lstStyle/>
              <a:p>
                <a:pPr/>
                <a14:m>
                  <m:oMathPara xmlns:m="http://schemas.openxmlformats.org/officeDocument/2006/math">
                    <m:oMathParaPr>
                      <m:jc m:val="centerGroup"/>
                    </m:oMathParaPr>
                    <m:oMath xmlns:m="http://schemas.openxmlformats.org/officeDocument/2006/math">
                      <m:r>
                        <a:rPr lang="en-US" i="1">
                          <a:latin typeface="Cambria Math"/>
                        </a:rPr>
                        <m:t>𝑈</m:t>
                      </m:r>
                      <m:r>
                        <a:rPr lang="ru-RU" i="1">
                          <a:latin typeface="Cambria Math"/>
                        </a:rPr>
                        <m:t>=  </m:t>
                      </m:r>
                      <m:d>
                        <m:dPr>
                          <m:begChr m:val="["/>
                          <m:endChr m:val="]"/>
                          <m:ctrlPr>
                            <a:rPr lang="ru-RU" i="1">
                              <a:latin typeface="Cambria Math" panose="02040503050406030204" pitchFamily="18" charset="0"/>
                            </a:rPr>
                          </m:ctrlPr>
                        </m:dPr>
                        <m:e>
                          <m:eqArr>
                            <m:eqArrPr>
                              <m:ctrlPr>
                                <a:rPr lang="ru-RU" i="1">
                                  <a:latin typeface="Cambria Math" panose="02040503050406030204" pitchFamily="18" charset="0"/>
                                </a:rPr>
                              </m:ctrlPr>
                            </m:eqArrPr>
                            <m:e>
                              <m:m>
                                <m:mPr>
                                  <m:mcs>
                                    <m:mc>
                                      <m:mcPr>
                                        <m:count m:val="2"/>
                                        <m:mcJc m:val="center"/>
                                      </m:mcPr>
                                    </m:mc>
                                  </m:mcs>
                                  <m:ctrlPr>
                                    <a:rPr lang="ru-RU" i="1">
                                      <a:latin typeface="Cambria Math" panose="02040503050406030204" pitchFamily="18" charset="0"/>
                                    </a:rPr>
                                  </m:ctrlPr>
                                </m:mPr>
                                <m:mr>
                                  <m:e>
                                    <m:r>
                                      <a:rPr lang="ru-RU" i="1">
                                        <a:latin typeface="Cambria Math"/>
                                      </a:rPr>
                                      <m:t>1</m:t>
                                    </m:r>
                                  </m:e>
                                  <m:e>
                                    <m:sSub>
                                      <m:sSubPr>
                                        <m:ctrlPr>
                                          <a:rPr lang="ru-RU" i="1">
                                            <a:latin typeface="Cambria Math" panose="02040503050406030204" pitchFamily="18" charset="0"/>
                                          </a:rPr>
                                        </m:ctrlPr>
                                      </m:sSubPr>
                                      <m:e>
                                        <m:r>
                                          <a:rPr lang="ru-RU" i="1">
                                            <a:latin typeface="Cambria Math"/>
                                          </a:rPr>
                                          <m:t>𝑢</m:t>
                                        </m:r>
                                      </m:e>
                                      <m:sub>
                                        <m:r>
                                          <a:rPr lang="ru-RU" i="1">
                                            <a:latin typeface="Cambria Math"/>
                                          </a:rPr>
                                          <m:t>12</m:t>
                                        </m:r>
                                      </m:sub>
                                    </m:sSub>
                                  </m:e>
                                </m:mr>
                                <m:mr>
                                  <m:e>
                                    <m:r>
                                      <a:rPr lang="ru-RU" i="1">
                                        <a:latin typeface="Cambria Math"/>
                                      </a:rPr>
                                      <m:t>0</m:t>
                                    </m:r>
                                  </m:e>
                                  <m:e>
                                    <m:r>
                                      <a:rPr lang="ru-RU" i="1">
                                        <a:latin typeface="Cambria Math"/>
                                      </a:rPr>
                                      <m:t>1</m:t>
                                    </m:r>
                                  </m:e>
                                </m:mr>
                              </m:m>
                              <m:r>
                                <a:rPr lang="ru-RU" i="1">
                                  <a:latin typeface="Cambria Math"/>
                                </a:rPr>
                                <m:t>    </m:t>
                              </m:r>
                              <m:m>
                                <m:mPr>
                                  <m:mcs>
                                    <m:mc>
                                      <m:mcPr>
                                        <m:count m:val="2"/>
                                        <m:mcJc m:val="center"/>
                                      </m:mcPr>
                                    </m:mc>
                                  </m:mcs>
                                  <m:ctrlPr>
                                    <a:rPr lang="ru-RU" i="1">
                                      <a:latin typeface="Cambria Math" panose="02040503050406030204" pitchFamily="18" charset="0"/>
                                    </a:rPr>
                                  </m:ctrlPr>
                                </m:mPr>
                                <m:mr>
                                  <m:e>
                                    <m:r>
                                      <a:rPr lang="ru-RU" i="1">
                                        <a:latin typeface="Cambria Math"/>
                                      </a:rPr>
                                      <m:t>…</m:t>
                                    </m:r>
                                  </m:e>
                                  <m:e>
                                    <m:sSub>
                                      <m:sSubPr>
                                        <m:ctrlPr>
                                          <a:rPr lang="ru-RU" i="1">
                                            <a:latin typeface="Cambria Math" panose="02040503050406030204" pitchFamily="18" charset="0"/>
                                          </a:rPr>
                                        </m:ctrlPr>
                                      </m:sSubPr>
                                      <m:e>
                                        <m:r>
                                          <a:rPr lang="ru-RU" i="1">
                                            <a:latin typeface="Cambria Math"/>
                                          </a:rPr>
                                          <m:t>𝑢</m:t>
                                        </m:r>
                                      </m:e>
                                      <m:sub>
                                        <m:r>
                                          <a:rPr lang="ru-RU" i="1">
                                            <a:latin typeface="Cambria Math"/>
                                          </a:rPr>
                                          <m:t>1</m:t>
                                        </m:r>
                                        <m:r>
                                          <a:rPr lang="ru-RU" i="1">
                                            <a:latin typeface="Cambria Math"/>
                                          </a:rPr>
                                          <m:t>𝑛</m:t>
                                        </m:r>
                                      </m:sub>
                                    </m:sSub>
                                  </m:e>
                                </m:mr>
                                <m:mr>
                                  <m:e>
                                    <m:r>
                                      <a:rPr lang="ru-RU" i="1">
                                        <a:latin typeface="Cambria Math"/>
                                      </a:rPr>
                                      <m:t>…</m:t>
                                    </m:r>
                                  </m:e>
                                  <m:e>
                                    <m:sSub>
                                      <m:sSubPr>
                                        <m:ctrlPr>
                                          <a:rPr lang="ru-RU" i="1">
                                            <a:latin typeface="Cambria Math" panose="02040503050406030204" pitchFamily="18" charset="0"/>
                                          </a:rPr>
                                        </m:ctrlPr>
                                      </m:sSubPr>
                                      <m:e>
                                        <m:r>
                                          <a:rPr lang="ru-RU" i="1">
                                            <a:latin typeface="Cambria Math"/>
                                          </a:rPr>
                                          <m:t>𝑢</m:t>
                                        </m:r>
                                      </m:e>
                                      <m:sub>
                                        <m:r>
                                          <a:rPr lang="ru-RU" i="1">
                                            <a:latin typeface="Cambria Math"/>
                                          </a:rPr>
                                          <m:t>2</m:t>
                                        </m:r>
                                        <m:r>
                                          <a:rPr lang="ru-RU" i="1">
                                            <a:latin typeface="Cambria Math"/>
                                          </a:rPr>
                                          <m:t>𝑛</m:t>
                                        </m:r>
                                      </m:sub>
                                    </m:sSub>
                                  </m:e>
                                </m:mr>
                              </m:m>
                            </m:e>
                            <m:e>
                              <m:m>
                                <m:mPr>
                                  <m:mcs>
                                    <m:mc>
                                      <m:mcPr>
                                        <m:count m:val="2"/>
                                        <m:mcJc m:val="center"/>
                                      </m:mcPr>
                                    </m:mc>
                                  </m:mcs>
                                  <m:ctrlPr>
                                    <a:rPr lang="ru-RU" i="1">
                                      <a:latin typeface="Cambria Math" panose="02040503050406030204" pitchFamily="18" charset="0"/>
                                    </a:rPr>
                                  </m:ctrlPr>
                                </m:mPr>
                                <m:mr>
                                  <m:e>
                                    <m:r>
                                      <a:rPr lang="ru-RU" i="1">
                                        <a:latin typeface="Cambria Math"/>
                                      </a:rPr>
                                      <m:t>…</m:t>
                                    </m:r>
                                  </m:e>
                                  <m:e>
                                    <m:r>
                                      <a:rPr lang="ru-RU" i="1">
                                        <a:latin typeface="Cambria Math"/>
                                      </a:rPr>
                                      <m:t>…</m:t>
                                    </m:r>
                                  </m:e>
                                </m:mr>
                                <m:mr>
                                  <m:e>
                                    <m:r>
                                      <a:rPr lang="ru-RU" i="1">
                                        <a:latin typeface="Cambria Math"/>
                                      </a:rPr>
                                      <m:t>0</m:t>
                                    </m:r>
                                  </m:e>
                                  <m:e>
                                    <m:r>
                                      <a:rPr lang="ru-RU" i="1">
                                        <a:latin typeface="Cambria Math"/>
                                      </a:rPr>
                                      <m:t>0</m:t>
                                    </m:r>
                                  </m:e>
                                </m:mr>
                              </m:m>
                              <m:r>
                                <a:rPr lang="ru-RU" i="1">
                                  <a:latin typeface="Cambria Math"/>
                                </a:rPr>
                                <m:t>    </m:t>
                              </m:r>
                              <m:m>
                                <m:mPr>
                                  <m:mcs>
                                    <m:mc>
                                      <m:mcPr>
                                        <m:count m:val="2"/>
                                        <m:mcJc m:val="center"/>
                                      </m:mcPr>
                                    </m:mc>
                                  </m:mcs>
                                  <m:ctrlPr>
                                    <a:rPr lang="ru-RU" i="1">
                                      <a:latin typeface="Cambria Math" panose="02040503050406030204" pitchFamily="18" charset="0"/>
                                    </a:rPr>
                                  </m:ctrlPr>
                                </m:mPr>
                                <m:mr>
                                  <m:e>
                                    <m:r>
                                      <a:rPr lang="ru-RU" i="1">
                                        <a:latin typeface="Cambria Math"/>
                                      </a:rPr>
                                      <m:t>…</m:t>
                                    </m:r>
                                  </m:e>
                                  <m:e>
                                    <m:r>
                                      <a:rPr lang="ru-RU" i="1">
                                        <a:latin typeface="Cambria Math"/>
                                      </a:rPr>
                                      <m:t>…</m:t>
                                    </m:r>
                                  </m:e>
                                </m:mr>
                                <m:mr>
                                  <m:e>
                                    <m:r>
                                      <a:rPr lang="ru-RU" i="1">
                                        <a:latin typeface="Cambria Math"/>
                                      </a:rPr>
                                      <m:t>…</m:t>
                                    </m:r>
                                  </m:e>
                                  <m:e>
                                    <m:r>
                                      <a:rPr lang="ru-RU" i="1">
                                        <a:latin typeface="Cambria Math"/>
                                      </a:rPr>
                                      <m:t>1</m:t>
                                    </m:r>
                                  </m:e>
                                </m:mr>
                              </m:m>
                            </m:e>
                          </m:eqArr>
                        </m:e>
                      </m:d>
                    </m:oMath>
                  </m:oMathPara>
                </a14:m>
                <a:endParaRPr lang="ru-RU" dirty="0"/>
              </a:p>
            </p:txBody>
          </p:sp>
        </mc:Choice>
        <mc:Fallback xmlns="">
          <p:sp>
            <p:nvSpPr>
              <p:cNvPr id="9" name="Прямоугольник 8"/>
              <p:cNvSpPr>
                <a:spLocks noRot="1" noChangeAspect="1" noMove="1" noResize="1" noEditPoints="1" noAdjustHandles="1" noChangeArrowheads="1" noChangeShapeType="1" noTextEdit="1"/>
              </p:cNvSpPr>
              <p:nvPr/>
            </p:nvSpPr>
            <p:spPr>
              <a:xfrm>
                <a:off x="3726074" y="3324297"/>
                <a:ext cx="2628476" cy="911083"/>
              </a:xfrm>
              <a:prstGeom prst="rect">
                <a:avLst/>
              </a:prstGeom>
              <a:blipFill rotWithShape="1">
                <a:blip r:embed="rId14"/>
                <a:stretch>
                  <a:fillRect/>
                </a:stretch>
              </a:blipFill>
            </p:spPr>
            <p:txBody>
              <a:bodyPr/>
              <a:lstStyle/>
              <a:p>
                <a:r>
                  <a:rPr lang="ru-RU">
                    <a:noFill/>
                  </a:rPr>
                  <a:t> </a:t>
                </a:r>
              </a:p>
            </p:txBody>
          </p:sp>
        </mc:Fallback>
      </mc:AlternateContent>
      <mc:AlternateContent xmlns:mc="http://schemas.openxmlformats.org/markup-compatibility/2006" xmlns:a14="http://schemas.microsoft.com/office/drawing/2010/main">
        <mc:Choice Requires="a14">
          <p:sp>
            <p:nvSpPr>
              <p:cNvPr id="10" name="Прямоугольник 9"/>
              <p:cNvSpPr/>
              <p:nvPr/>
            </p:nvSpPr>
            <p:spPr>
              <a:xfrm>
                <a:off x="5481652" y="2519984"/>
                <a:ext cx="2657625" cy="911007"/>
              </a:xfrm>
              <a:prstGeom prst="rect">
                <a:avLst/>
              </a:prstGeom>
            </p:spPr>
            <p:txBody>
              <a:bodyPr wrap="none" lIns="91364" tIns="45682" rIns="91364" bIns="45682">
                <a:spAutoFit/>
              </a:bodyPr>
              <a:lstStyle/>
              <a:p>
                <a:pPr/>
                <a14:m>
                  <m:oMathPara xmlns:m="http://schemas.openxmlformats.org/officeDocument/2006/math">
                    <m:oMathParaPr>
                      <m:jc m:val="centerGroup"/>
                    </m:oMathParaPr>
                    <m:oMath xmlns:m="http://schemas.openxmlformats.org/officeDocument/2006/math">
                      <m:r>
                        <a:rPr lang="en-US" i="1">
                          <a:latin typeface="Cambria Math"/>
                        </a:rPr>
                        <m:t>𝑈</m:t>
                      </m:r>
                      <m:r>
                        <a:rPr lang="ru-RU" i="1">
                          <a:latin typeface="Cambria Math"/>
                        </a:rPr>
                        <m:t>=  </m:t>
                      </m:r>
                      <m:d>
                        <m:dPr>
                          <m:begChr m:val="["/>
                          <m:endChr m:val="]"/>
                          <m:ctrlPr>
                            <a:rPr lang="ru-RU" i="1">
                              <a:latin typeface="Cambria Math" panose="02040503050406030204" pitchFamily="18" charset="0"/>
                            </a:rPr>
                          </m:ctrlPr>
                        </m:dPr>
                        <m:e>
                          <m:eqArr>
                            <m:eqArrPr>
                              <m:ctrlPr>
                                <a:rPr lang="ru-RU" i="1">
                                  <a:latin typeface="Cambria Math" panose="02040503050406030204" pitchFamily="18" charset="0"/>
                                </a:rPr>
                              </m:ctrlPr>
                            </m:eqArrPr>
                            <m:e>
                              <m:m>
                                <m:mPr>
                                  <m:mcs>
                                    <m:mc>
                                      <m:mcPr>
                                        <m:count m:val="2"/>
                                        <m:mcJc m:val="center"/>
                                      </m:mcPr>
                                    </m:mc>
                                  </m:mcs>
                                  <m:ctrlPr>
                                    <a:rPr lang="ru-RU" i="1">
                                      <a:latin typeface="Cambria Math" panose="02040503050406030204" pitchFamily="18" charset="0"/>
                                    </a:rPr>
                                  </m:ctrlPr>
                                </m:mPr>
                                <m:mr>
                                  <m:e>
                                    <m:r>
                                      <a:rPr lang="ru-RU" i="1">
                                        <a:latin typeface="Cambria Math"/>
                                      </a:rPr>
                                      <m:t>1</m:t>
                                    </m:r>
                                  </m:e>
                                  <m:e>
                                    <m:sSub>
                                      <m:sSubPr>
                                        <m:ctrlPr>
                                          <a:rPr lang="ru-RU" i="1">
                                            <a:latin typeface="Cambria Math" panose="02040503050406030204" pitchFamily="18" charset="0"/>
                                          </a:rPr>
                                        </m:ctrlPr>
                                      </m:sSubPr>
                                      <m:e>
                                        <m:r>
                                          <a:rPr lang="ru-RU" i="1">
                                            <a:latin typeface="Cambria Math"/>
                                          </a:rPr>
                                          <m:t>𝑢</m:t>
                                        </m:r>
                                      </m:e>
                                      <m:sub>
                                        <m:r>
                                          <a:rPr lang="ru-RU" i="1">
                                            <a:latin typeface="Cambria Math"/>
                                          </a:rPr>
                                          <m:t>12</m:t>
                                        </m:r>
                                      </m:sub>
                                    </m:sSub>
                                  </m:e>
                                </m:mr>
                                <m:mr>
                                  <m:e>
                                    <m:r>
                                      <a:rPr lang="ru-RU" i="1">
                                        <a:latin typeface="Cambria Math"/>
                                      </a:rPr>
                                      <m:t>0</m:t>
                                    </m:r>
                                  </m:e>
                                  <m:e>
                                    <m:r>
                                      <a:rPr lang="ru-RU" i="1">
                                        <a:latin typeface="Cambria Math"/>
                                      </a:rPr>
                                      <m:t>1</m:t>
                                    </m:r>
                                  </m:e>
                                </m:mr>
                              </m:m>
                              <m:r>
                                <a:rPr lang="ru-RU" i="1">
                                  <a:latin typeface="Cambria Math"/>
                                </a:rPr>
                                <m:t>    </m:t>
                              </m:r>
                              <m:m>
                                <m:mPr>
                                  <m:mcs>
                                    <m:mc>
                                      <m:mcPr>
                                        <m:count m:val="2"/>
                                        <m:mcJc m:val="center"/>
                                      </m:mcPr>
                                    </m:mc>
                                  </m:mcs>
                                  <m:ctrlPr>
                                    <a:rPr lang="ru-RU" i="1">
                                      <a:latin typeface="Cambria Math" panose="02040503050406030204" pitchFamily="18" charset="0"/>
                                    </a:rPr>
                                  </m:ctrlPr>
                                </m:mPr>
                                <m:mr>
                                  <m:e>
                                    <m:r>
                                      <a:rPr lang="ru-RU" i="1">
                                        <a:latin typeface="Cambria Math"/>
                                      </a:rPr>
                                      <m:t>…</m:t>
                                    </m:r>
                                  </m:e>
                                  <m:e>
                                    <m:sSub>
                                      <m:sSubPr>
                                        <m:ctrlPr>
                                          <a:rPr lang="ru-RU" i="1">
                                            <a:latin typeface="Cambria Math" panose="02040503050406030204" pitchFamily="18" charset="0"/>
                                          </a:rPr>
                                        </m:ctrlPr>
                                      </m:sSubPr>
                                      <m:e>
                                        <m:r>
                                          <a:rPr lang="ru-RU" i="1">
                                            <a:latin typeface="Cambria Math"/>
                                          </a:rPr>
                                          <m:t>𝑢</m:t>
                                        </m:r>
                                      </m:e>
                                      <m:sub>
                                        <m:r>
                                          <a:rPr lang="ru-RU" i="1">
                                            <a:latin typeface="Cambria Math"/>
                                          </a:rPr>
                                          <m:t>1</m:t>
                                        </m:r>
                                        <m:r>
                                          <a:rPr lang="ru-RU" i="1">
                                            <a:latin typeface="Cambria Math"/>
                                          </a:rPr>
                                          <m:t>𝑛</m:t>
                                        </m:r>
                                      </m:sub>
                                    </m:sSub>
                                  </m:e>
                                </m:mr>
                                <m:mr>
                                  <m:e>
                                    <m:r>
                                      <a:rPr lang="ru-RU" i="1">
                                        <a:latin typeface="Cambria Math"/>
                                      </a:rPr>
                                      <m:t>…</m:t>
                                    </m:r>
                                  </m:e>
                                  <m:e>
                                    <m:sSub>
                                      <m:sSubPr>
                                        <m:ctrlPr>
                                          <a:rPr lang="ru-RU" i="1">
                                            <a:latin typeface="Cambria Math" panose="02040503050406030204" pitchFamily="18" charset="0"/>
                                          </a:rPr>
                                        </m:ctrlPr>
                                      </m:sSubPr>
                                      <m:e>
                                        <m:r>
                                          <a:rPr lang="ru-RU" i="1">
                                            <a:latin typeface="Cambria Math"/>
                                          </a:rPr>
                                          <m:t>𝑢</m:t>
                                        </m:r>
                                      </m:e>
                                      <m:sub>
                                        <m:r>
                                          <a:rPr lang="ru-RU" i="1">
                                            <a:latin typeface="Cambria Math"/>
                                          </a:rPr>
                                          <m:t>2</m:t>
                                        </m:r>
                                        <m:r>
                                          <a:rPr lang="ru-RU" i="1">
                                            <a:latin typeface="Cambria Math"/>
                                          </a:rPr>
                                          <m:t>𝑛</m:t>
                                        </m:r>
                                      </m:sub>
                                    </m:sSub>
                                  </m:e>
                                </m:mr>
                              </m:m>
                            </m:e>
                            <m:e>
                              <m:m>
                                <m:mPr>
                                  <m:mcs>
                                    <m:mc>
                                      <m:mcPr>
                                        <m:count m:val="2"/>
                                        <m:mcJc m:val="center"/>
                                      </m:mcPr>
                                    </m:mc>
                                  </m:mcs>
                                  <m:ctrlPr>
                                    <a:rPr lang="ru-RU" i="1">
                                      <a:latin typeface="Cambria Math" panose="02040503050406030204" pitchFamily="18" charset="0"/>
                                    </a:rPr>
                                  </m:ctrlPr>
                                </m:mPr>
                                <m:mr>
                                  <m:e>
                                    <m:r>
                                      <a:rPr lang="ru-RU" i="1">
                                        <a:latin typeface="Cambria Math"/>
                                      </a:rPr>
                                      <m:t>…</m:t>
                                    </m:r>
                                  </m:e>
                                  <m:e>
                                    <m:r>
                                      <a:rPr lang="ru-RU" i="1">
                                        <a:latin typeface="Cambria Math"/>
                                      </a:rPr>
                                      <m:t>…</m:t>
                                    </m:r>
                                  </m:e>
                                </m:mr>
                                <m:mr>
                                  <m:e>
                                    <m:r>
                                      <a:rPr lang="ru-RU" i="1">
                                        <a:latin typeface="Cambria Math"/>
                                      </a:rPr>
                                      <m:t>0</m:t>
                                    </m:r>
                                  </m:e>
                                  <m:e>
                                    <m:r>
                                      <a:rPr lang="ru-RU" i="1">
                                        <a:latin typeface="Cambria Math"/>
                                      </a:rPr>
                                      <m:t>0</m:t>
                                    </m:r>
                                  </m:e>
                                </m:mr>
                              </m:m>
                              <m:r>
                                <a:rPr lang="ru-RU" i="1">
                                  <a:latin typeface="Cambria Math"/>
                                </a:rPr>
                                <m:t>    </m:t>
                              </m:r>
                              <m:m>
                                <m:mPr>
                                  <m:mcs>
                                    <m:mc>
                                      <m:mcPr>
                                        <m:count m:val="2"/>
                                        <m:mcJc m:val="center"/>
                                      </m:mcPr>
                                    </m:mc>
                                  </m:mcs>
                                  <m:ctrlPr>
                                    <a:rPr lang="ru-RU" i="1">
                                      <a:latin typeface="Cambria Math" panose="02040503050406030204" pitchFamily="18" charset="0"/>
                                    </a:rPr>
                                  </m:ctrlPr>
                                </m:mPr>
                                <m:mr>
                                  <m:e>
                                    <m:r>
                                      <a:rPr lang="ru-RU" i="1">
                                        <a:latin typeface="Cambria Math"/>
                                      </a:rPr>
                                      <m:t>…</m:t>
                                    </m:r>
                                  </m:e>
                                  <m:e>
                                    <m:r>
                                      <a:rPr lang="ru-RU" i="1">
                                        <a:latin typeface="Cambria Math"/>
                                      </a:rPr>
                                      <m:t>…</m:t>
                                    </m:r>
                                  </m:e>
                                </m:mr>
                                <m:mr>
                                  <m:e>
                                    <m:r>
                                      <a:rPr lang="ru-RU" i="1">
                                        <a:latin typeface="Cambria Math"/>
                                      </a:rPr>
                                      <m:t>…</m:t>
                                    </m:r>
                                  </m:e>
                                  <m:e>
                                    <m:r>
                                      <a:rPr lang="ru-RU" i="1">
                                        <a:latin typeface="Cambria Math"/>
                                      </a:rPr>
                                      <m:t>1</m:t>
                                    </m:r>
                                  </m:e>
                                </m:mr>
                              </m:m>
                            </m:e>
                          </m:eqArr>
                        </m:e>
                      </m:d>
                    </m:oMath>
                  </m:oMathPara>
                </a14:m>
                <a:endParaRPr lang="ru-RU" dirty="0"/>
              </a:p>
            </p:txBody>
          </p:sp>
        </mc:Choice>
        <mc:Fallback xmlns="">
          <p:sp>
            <p:nvSpPr>
              <p:cNvPr id="10" name="Прямоугольник 9"/>
              <p:cNvSpPr>
                <a:spLocks noRot="1" noChangeAspect="1" noMove="1" noResize="1" noEditPoints="1" noAdjustHandles="1" noChangeArrowheads="1" noChangeShapeType="1" noTextEdit="1"/>
              </p:cNvSpPr>
              <p:nvPr/>
            </p:nvSpPr>
            <p:spPr>
              <a:xfrm>
                <a:off x="5481651" y="2519984"/>
                <a:ext cx="2628476" cy="911083"/>
              </a:xfrm>
              <a:prstGeom prst="rect">
                <a:avLst/>
              </a:prstGeom>
              <a:blipFill rotWithShape="1">
                <a:blip r:embed="rId15"/>
                <a:stretch>
                  <a:fillRect/>
                </a:stretch>
              </a:blipFill>
            </p:spPr>
            <p:txBody>
              <a:bodyPr/>
              <a:lstStyle/>
              <a:p>
                <a:r>
                  <a:rPr lang="ru-RU">
                    <a:noFill/>
                  </a:rPr>
                  <a:t> </a:t>
                </a:r>
              </a:p>
            </p:txBody>
          </p:sp>
        </mc:Fallback>
      </mc:AlternateContent>
      <mc:AlternateContent xmlns:mc="http://schemas.openxmlformats.org/markup-compatibility/2006" xmlns:a14="http://schemas.microsoft.com/office/drawing/2010/main">
        <mc:Choice Requires="a14">
          <p:sp>
            <p:nvSpPr>
              <p:cNvPr id="11" name="Прямоугольник 10"/>
              <p:cNvSpPr/>
              <p:nvPr/>
            </p:nvSpPr>
            <p:spPr>
              <a:xfrm>
                <a:off x="5232829" y="2519984"/>
                <a:ext cx="2657625" cy="911007"/>
              </a:xfrm>
              <a:prstGeom prst="rect">
                <a:avLst/>
              </a:prstGeom>
            </p:spPr>
            <p:txBody>
              <a:bodyPr wrap="none" lIns="91364" tIns="45682" rIns="91364" bIns="45682">
                <a:spAutoFit/>
              </a:bodyPr>
              <a:lstStyle/>
              <a:p>
                <a:pPr/>
                <a14:m>
                  <m:oMathPara xmlns:m="http://schemas.openxmlformats.org/officeDocument/2006/math">
                    <m:oMathParaPr>
                      <m:jc m:val="centerGroup"/>
                    </m:oMathParaPr>
                    <m:oMath xmlns:m="http://schemas.openxmlformats.org/officeDocument/2006/math">
                      <m:r>
                        <a:rPr lang="en-US" i="1">
                          <a:latin typeface="Cambria Math"/>
                        </a:rPr>
                        <m:t>𝑈</m:t>
                      </m:r>
                      <m:r>
                        <a:rPr lang="ru-RU" i="1">
                          <a:latin typeface="Cambria Math"/>
                        </a:rPr>
                        <m:t>=  </m:t>
                      </m:r>
                      <m:d>
                        <m:dPr>
                          <m:begChr m:val="["/>
                          <m:endChr m:val="]"/>
                          <m:ctrlPr>
                            <a:rPr lang="ru-RU" i="1">
                              <a:latin typeface="Cambria Math" panose="02040503050406030204" pitchFamily="18" charset="0"/>
                            </a:rPr>
                          </m:ctrlPr>
                        </m:dPr>
                        <m:e>
                          <m:eqArr>
                            <m:eqArrPr>
                              <m:ctrlPr>
                                <a:rPr lang="ru-RU" i="1">
                                  <a:latin typeface="Cambria Math" panose="02040503050406030204" pitchFamily="18" charset="0"/>
                                </a:rPr>
                              </m:ctrlPr>
                            </m:eqArrPr>
                            <m:e>
                              <m:m>
                                <m:mPr>
                                  <m:mcs>
                                    <m:mc>
                                      <m:mcPr>
                                        <m:count m:val="2"/>
                                        <m:mcJc m:val="center"/>
                                      </m:mcPr>
                                    </m:mc>
                                  </m:mcs>
                                  <m:ctrlPr>
                                    <a:rPr lang="ru-RU" i="1">
                                      <a:latin typeface="Cambria Math" panose="02040503050406030204" pitchFamily="18" charset="0"/>
                                    </a:rPr>
                                  </m:ctrlPr>
                                </m:mPr>
                                <m:mr>
                                  <m:e>
                                    <m:r>
                                      <a:rPr lang="ru-RU" i="1">
                                        <a:latin typeface="Cambria Math"/>
                                      </a:rPr>
                                      <m:t>1</m:t>
                                    </m:r>
                                  </m:e>
                                  <m:e>
                                    <m:sSub>
                                      <m:sSubPr>
                                        <m:ctrlPr>
                                          <a:rPr lang="ru-RU" i="1">
                                            <a:latin typeface="Cambria Math" panose="02040503050406030204" pitchFamily="18" charset="0"/>
                                          </a:rPr>
                                        </m:ctrlPr>
                                      </m:sSubPr>
                                      <m:e>
                                        <m:r>
                                          <a:rPr lang="ru-RU" i="1">
                                            <a:latin typeface="Cambria Math"/>
                                          </a:rPr>
                                          <m:t>𝑢</m:t>
                                        </m:r>
                                      </m:e>
                                      <m:sub>
                                        <m:r>
                                          <a:rPr lang="ru-RU" i="1">
                                            <a:latin typeface="Cambria Math"/>
                                          </a:rPr>
                                          <m:t>12</m:t>
                                        </m:r>
                                      </m:sub>
                                    </m:sSub>
                                  </m:e>
                                </m:mr>
                                <m:mr>
                                  <m:e>
                                    <m:r>
                                      <a:rPr lang="ru-RU" i="1">
                                        <a:latin typeface="Cambria Math"/>
                                      </a:rPr>
                                      <m:t>0</m:t>
                                    </m:r>
                                  </m:e>
                                  <m:e>
                                    <m:r>
                                      <a:rPr lang="ru-RU" i="1">
                                        <a:latin typeface="Cambria Math"/>
                                      </a:rPr>
                                      <m:t>1</m:t>
                                    </m:r>
                                  </m:e>
                                </m:mr>
                              </m:m>
                              <m:r>
                                <a:rPr lang="ru-RU" i="1">
                                  <a:latin typeface="Cambria Math"/>
                                </a:rPr>
                                <m:t>    </m:t>
                              </m:r>
                              <m:m>
                                <m:mPr>
                                  <m:mcs>
                                    <m:mc>
                                      <m:mcPr>
                                        <m:count m:val="2"/>
                                        <m:mcJc m:val="center"/>
                                      </m:mcPr>
                                    </m:mc>
                                  </m:mcs>
                                  <m:ctrlPr>
                                    <a:rPr lang="ru-RU" i="1">
                                      <a:latin typeface="Cambria Math" panose="02040503050406030204" pitchFamily="18" charset="0"/>
                                    </a:rPr>
                                  </m:ctrlPr>
                                </m:mPr>
                                <m:mr>
                                  <m:e>
                                    <m:r>
                                      <a:rPr lang="ru-RU" i="1">
                                        <a:latin typeface="Cambria Math"/>
                                      </a:rPr>
                                      <m:t>…</m:t>
                                    </m:r>
                                  </m:e>
                                  <m:e>
                                    <m:sSub>
                                      <m:sSubPr>
                                        <m:ctrlPr>
                                          <a:rPr lang="ru-RU" i="1">
                                            <a:latin typeface="Cambria Math" panose="02040503050406030204" pitchFamily="18" charset="0"/>
                                          </a:rPr>
                                        </m:ctrlPr>
                                      </m:sSubPr>
                                      <m:e>
                                        <m:r>
                                          <a:rPr lang="ru-RU" i="1">
                                            <a:latin typeface="Cambria Math"/>
                                          </a:rPr>
                                          <m:t>𝑢</m:t>
                                        </m:r>
                                      </m:e>
                                      <m:sub>
                                        <m:r>
                                          <a:rPr lang="ru-RU" i="1">
                                            <a:latin typeface="Cambria Math"/>
                                          </a:rPr>
                                          <m:t>1</m:t>
                                        </m:r>
                                        <m:r>
                                          <a:rPr lang="ru-RU" i="1">
                                            <a:latin typeface="Cambria Math"/>
                                          </a:rPr>
                                          <m:t>𝑛</m:t>
                                        </m:r>
                                      </m:sub>
                                    </m:sSub>
                                  </m:e>
                                </m:mr>
                                <m:mr>
                                  <m:e>
                                    <m:r>
                                      <a:rPr lang="ru-RU" i="1">
                                        <a:latin typeface="Cambria Math"/>
                                      </a:rPr>
                                      <m:t>…</m:t>
                                    </m:r>
                                  </m:e>
                                  <m:e>
                                    <m:sSub>
                                      <m:sSubPr>
                                        <m:ctrlPr>
                                          <a:rPr lang="ru-RU" i="1">
                                            <a:latin typeface="Cambria Math" panose="02040503050406030204" pitchFamily="18" charset="0"/>
                                          </a:rPr>
                                        </m:ctrlPr>
                                      </m:sSubPr>
                                      <m:e>
                                        <m:r>
                                          <a:rPr lang="ru-RU" i="1">
                                            <a:latin typeface="Cambria Math"/>
                                          </a:rPr>
                                          <m:t>𝑢</m:t>
                                        </m:r>
                                      </m:e>
                                      <m:sub>
                                        <m:r>
                                          <a:rPr lang="ru-RU" i="1">
                                            <a:latin typeface="Cambria Math"/>
                                          </a:rPr>
                                          <m:t>2</m:t>
                                        </m:r>
                                        <m:r>
                                          <a:rPr lang="ru-RU" i="1">
                                            <a:latin typeface="Cambria Math"/>
                                          </a:rPr>
                                          <m:t>𝑛</m:t>
                                        </m:r>
                                      </m:sub>
                                    </m:sSub>
                                  </m:e>
                                </m:mr>
                              </m:m>
                            </m:e>
                            <m:e>
                              <m:m>
                                <m:mPr>
                                  <m:mcs>
                                    <m:mc>
                                      <m:mcPr>
                                        <m:count m:val="2"/>
                                        <m:mcJc m:val="center"/>
                                      </m:mcPr>
                                    </m:mc>
                                  </m:mcs>
                                  <m:ctrlPr>
                                    <a:rPr lang="ru-RU" i="1">
                                      <a:latin typeface="Cambria Math" panose="02040503050406030204" pitchFamily="18" charset="0"/>
                                    </a:rPr>
                                  </m:ctrlPr>
                                </m:mPr>
                                <m:mr>
                                  <m:e>
                                    <m:r>
                                      <a:rPr lang="ru-RU" i="1">
                                        <a:latin typeface="Cambria Math"/>
                                      </a:rPr>
                                      <m:t>…</m:t>
                                    </m:r>
                                  </m:e>
                                  <m:e>
                                    <m:r>
                                      <a:rPr lang="ru-RU" i="1">
                                        <a:latin typeface="Cambria Math"/>
                                      </a:rPr>
                                      <m:t>…</m:t>
                                    </m:r>
                                  </m:e>
                                </m:mr>
                                <m:mr>
                                  <m:e>
                                    <m:r>
                                      <a:rPr lang="ru-RU" i="1">
                                        <a:latin typeface="Cambria Math"/>
                                      </a:rPr>
                                      <m:t>0</m:t>
                                    </m:r>
                                  </m:e>
                                  <m:e>
                                    <m:r>
                                      <a:rPr lang="ru-RU" i="1">
                                        <a:latin typeface="Cambria Math"/>
                                      </a:rPr>
                                      <m:t>0</m:t>
                                    </m:r>
                                  </m:e>
                                </m:mr>
                              </m:m>
                              <m:r>
                                <a:rPr lang="ru-RU" i="1">
                                  <a:latin typeface="Cambria Math"/>
                                </a:rPr>
                                <m:t>    </m:t>
                              </m:r>
                              <m:m>
                                <m:mPr>
                                  <m:mcs>
                                    <m:mc>
                                      <m:mcPr>
                                        <m:count m:val="2"/>
                                        <m:mcJc m:val="center"/>
                                      </m:mcPr>
                                    </m:mc>
                                  </m:mcs>
                                  <m:ctrlPr>
                                    <a:rPr lang="ru-RU" i="1">
                                      <a:latin typeface="Cambria Math" panose="02040503050406030204" pitchFamily="18" charset="0"/>
                                    </a:rPr>
                                  </m:ctrlPr>
                                </m:mPr>
                                <m:mr>
                                  <m:e>
                                    <m:r>
                                      <a:rPr lang="ru-RU" i="1">
                                        <a:latin typeface="Cambria Math"/>
                                      </a:rPr>
                                      <m:t>…</m:t>
                                    </m:r>
                                  </m:e>
                                  <m:e>
                                    <m:r>
                                      <a:rPr lang="ru-RU" i="1">
                                        <a:latin typeface="Cambria Math"/>
                                      </a:rPr>
                                      <m:t>…</m:t>
                                    </m:r>
                                  </m:e>
                                </m:mr>
                                <m:mr>
                                  <m:e>
                                    <m:r>
                                      <a:rPr lang="ru-RU" i="1">
                                        <a:latin typeface="Cambria Math"/>
                                      </a:rPr>
                                      <m:t>…</m:t>
                                    </m:r>
                                  </m:e>
                                  <m:e>
                                    <m:r>
                                      <a:rPr lang="ru-RU" i="1">
                                        <a:latin typeface="Cambria Math"/>
                                      </a:rPr>
                                      <m:t>1</m:t>
                                    </m:r>
                                  </m:e>
                                </m:mr>
                              </m:m>
                            </m:e>
                          </m:eqArr>
                        </m:e>
                      </m:d>
                    </m:oMath>
                  </m:oMathPara>
                </a14:m>
                <a:endParaRPr lang="ru-RU" dirty="0"/>
              </a:p>
            </p:txBody>
          </p:sp>
        </mc:Choice>
        <mc:Fallback xmlns="">
          <p:sp>
            <p:nvSpPr>
              <p:cNvPr id="11" name="Прямоугольник 10"/>
              <p:cNvSpPr>
                <a:spLocks noRot="1" noChangeAspect="1" noMove="1" noResize="1" noEditPoints="1" noAdjustHandles="1" noChangeArrowheads="1" noChangeShapeType="1" noTextEdit="1"/>
              </p:cNvSpPr>
              <p:nvPr/>
            </p:nvSpPr>
            <p:spPr>
              <a:xfrm>
                <a:off x="5232828" y="2519984"/>
                <a:ext cx="2628476" cy="911083"/>
              </a:xfrm>
              <a:prstGeom prst="rect">
                <a:avLst/>
              </a:prstGeom>
              <a:blipFill rotWithShape="1">
                <a:blip r:embed="rId16"/>
                <a:stretch>
                  <a:fillRect/>
                </a:stretch>
              </a:blipFill>
            </p:spPr>
            <p:txBody>
              <a:bodyPr/>
              <a:lstStyle/>
              <a:p>
                <a:r>
                  <a:rPr lang="ru-RU">
                    <a:noFill/>
                  </a:rPr>
                  <a:t> </a:t>
                </a:r>
              </a:p>
            </p:txBody>
          </p:sp>
        </mc:Fallback>
      </mc:AlternateContent>
      <mc:AlternateContent xmlns:mc="http://schemas.openxmlformats.org/markup-compatibility/2006" xmlns:a14="http://schemas.microsoft.com/office/drawing/2010/main">
        <mc:Choice Requires="a14">
          <p:sp>
            <p:nvSpPr>
              <p:cNvPr id="12" name="Прямоугольник 11"/>
              <p:cNvSpPr/>
              <p:nvPr/>
            </p:nvSpPr>
            <p:spPr>
              <a:xfrm>
                <a:off x="3726076" y="3324298"/>
                <a:ext cx="2657625" cy="911007"/>
              </a:xfrm>
              <a:prstGeom prst="rect">
                <a:avLst/>
              </a:prstGeom>
            </p:spPr>
            <p:txBody>
              <a:bodyPr wrap="none" lIns="91364" tIns="45682" rIns="91364" bIns="45682">
                <a:spAutoFit/>
              </a:bodyPr>
              <a:lstStyle/>
              <a:p>
                <a:pPr/>
                <a14:m>
                  <m:oMathPara xmlns:m="http://schemas.openxmlformats.org/officeDocument/2006/math">
                    <m:oMathParaPr>
                      <m:jc m:val="centerGroup"/>
                    </m:oMathParaPr>
                    <m:oMath xmlns:m="http://schemas.openxmlformats.org/officeDocument/2006/math">
                      <m:r>
                        <a:rPr lang="en-US" i="1">
                          <a:latin typeface="Cambria Math"/>
                        </a:rPr>
                        <m:t>𝑈</m:t>
                      </m:r>
                      <m:r>
                        <a:rPr lang="ru-RU" i="1">
                          <a:latin typeface="Cambria Math"/>
                        </a:rPr>
                        <m:t>=  </m:t>
                      </m:r>
                      <m:d>
                        <m:dPr>
                          <m:begChr m:val="["/>
                          <m:endChr m:val="]"/>
                          <m:ctrlPr>
                            <a:rPr lang="ru-RU" i="1">
                              <a:latin typeface="Cambria Math" panose="02040503050406030204" pitchFamily="18" charset="0"/>
                            </a:rPr>
                          </m:ctrlPr>
                        </m:dPr>
                        <m:e>
                          <m:eqArr>
                            <m:eqArrPr>
                              <m:ctrlPr>
                                <a:rPr lang="ru-RU" i="1">
                                  <a:latin typeface="Cambria Math" panose="02040503050406030204" pitchFamily="18" charset="0"/>
                                </a:rPr>
                              </m:ctrlPr>
                            </m:eqArrPr>
                            <m:e>
                              <m:m>
                                <m:mPr>
                                  <m:mcs>
                                    <m:mc>
                                      <m:mcPr>
                                        <m:count m:val="2"/>
                                        <m:mcJc m:val="center"/>
                                      </m:mcPr>
                                    </m:mc>
                                  </m:mcs>
                                  <m:ctrlPr>
                                    <a:rPr lang="ru-RU" i="1">
                                      <a:latin typeface="Cambria Math" panose="02040503050406030204" pitchFamily="18" charset="0"/>
                                    </a:rPr>
                                  </m:ctrlPr>
                                </m:mPr>
                                <m:mr>
                                  <m:e>
                                    <m:r>
                                      <a:rPr lang="ru-RU" i="1">
                                        <a:latin typeface="Cambria Math"/>
                                      </a:rPr>
                                      <m:t>1</m:t>
                                    </m:r>
                                  </m:e>
                                  <m:e>
                                    <m:sSub>
                                      <m:sSubPr>
                                        <m:ctrlPr>
                                          <a:rPr lang="ru-RU" i="1">
                                            <a:latin typeface="Cambria Math" panose="02040503050406030204" pitchFamily="18" charset="0"/>
                                          </a:rPr>
                                        </m:ctrlPr>
                                      </m:sSubPr>
                                      <m:e>
                                        <m:r>
                                          <a:rPr lang="ru-RU" i="1">
                                            <a:latin typeface="Cambria Math"/>
                                          </a:rPr>
                                          <m:t>𝑢</m:t>
                                        </m:r>
                                      </m:e>
                                      <m:sub>
                                        <m:r>
                                          <a:rPr lang="ru-RU" i="1">
                                            <a:latin typeface="Cambria Math"/>
                                          </a:rPr>
                                          <m:t>12</m:t>
                                        </m:r>
                                      </m:sub>
                                    </m:sSub>
                                  </m:e>
                                </m:mr>
                                <m:mr>
                                  <m:e>
                                    <m:r>
                                      <a:rPr lang="ru-RU" i="1">
                                        <a:latin typeface="Cambria Math"/>
                                      </a:rPr>
                                      <m:t>0</m:t>
                                    </m:r>
                                  </m:e>
                                  <m:e>
                                    <m:r>
                                      <a:rPr lang="ru-RU" i="1">
                                        <a:latin typeface="Cambria Math"/>
                                      </a:rPr>
                                      <m:t>1</m:t>
                                    </m:r>
                                  </m:e>
                                </m:mr>
                              </m:m>
                              <m:r>
                                <a:rPr lang="ru-RU" i="1">
                                  <a:latin typeface="Cambria Math"/>
                                </a:rPr>
                                <m:t>    </m:t>
                              </m:r>
                              <m:m>
                                <m:mPr>
                                  <m:mcs>
                                    <m:mc>
                                      <m:mcPr>
                                        <m:count m:val="2"/>
                                        <m:mcJc m:val="center"/>
                                      </m:mcPr>
                                    </m:mc>
                                  </m:mcs>
                                  <m:ctrlPr>
                                    <a:rPr lang="ru-RU" i="1">
                                      <a:latin typeface="Cambria Math" panose="02040503050406030204" pitchFamily="18" charset="0"/>
                                    </a:rPr>
                                  </m:ctrlPr>
                                </m:mPr>
                                <m:mr>
                                  <m:e>
                                    <m:r>
                                      <a:rPr lang="ru-RU" i="1">
                                        <a:latin typeface="Cambria Math"/>
                                      </a:rPr>
                                      <m:t>…</m:t>
                                    </m:r>
                                  </m:e>
                                  <m:e>
                                    <m:sSub>
                                      <m:sSubPr>
                                        <m:ctrlPr>
                                          <a:rPr lang="ru-RU" i="1">
                                            <a:latin typeface="Cambria Math" panose="02040503050406030204" pitchFamily="18" charset="0"/>
                                          </a:rPr>
                                        </m:ctrlPr>
                                      </m:sSubPr>
                                      <m:e>
                                        <m:r>
                                          <a:rPr lang="ru-RU" i="1">
                                            <a:latin typeface="Cambria Math"/>
                                          </a:rPr>
                                          <m:t>𝑢</m:t>
                                        </m:r>
                                      </m:e>
                                      <m:sub>
                                        <m:r>
                                          <a:rPr lang="ru-RU" i="1">
                                            <a:latin typeface="Cambria Math"/>
                                          </a:rPr>
                                          <m:t>1</m:t>
                                        </m:r>
                                        <m:r>
                                          <a:rPr lang="ru-RU" i="1">
                                            <a:latin typeface="Cambria Math"/>
                                          </a:rPr>
                                          <m:t>𝑛</m:t>
                                        </m:r>
                                      </m:sub>
                                    </m:sSub>
                                  </m:e>
                                </m:mr>
                                <m:mr>
                                  <m:e>
                                    <m:r>
                                      <a:rPr lang="ru-RU" i="1">
                                        <a:latin typeface="Cambria Math"/>
                                      </a:rPr>
                                      <m:t>…</m:t>
                                    </m:r>
                                  </m:e>
                                  <m:e>
                                    <m:sSub>
                                      <m:sSubPr>
                                        <m:ctrlPr>
                                          <a:rPr lang="ru-RU" i="1">
                                            <a:latin typeface="Cambria Math" panose="02040503050406030204" pitchFamily="18" charset="0"/>
                                          </a:rPr>
                                        </m:ctrlPr>
                                      </m:sSubPr>
                                      <m:e>
                                        <m:r>
                                          <a:rPr lang="ru-RU" i="1">
                                            <a:latin typeface="Cambria Math"/>
                                          </a:rPr>
                                          <m:t>𝑢</m:t>
                                        </m:r>
                                      </m:e>
                                      <m:sub>
                                        <m:r>
                                          <a:rPr lang="ru-RU" i="1">
                                            <a:latin typeface="Cambria Math"/>
                                          </a:rPr>
                                          <m:t>2</m:t>
                                        </m:r>
                                        <m:r>
                                          <a:rPr lang="ru-RU" i="1">
                                            <a:latin typeface="Cambria Math"/>
                                          </a:rPr>
                                          <m:t>𝑛</m:t>
                                        </m:r>
                                      </m:sub>
                                    </m:sSub>
                                  </m:e>
                                </m:mr>
                              </m:m>
                            </m:e>
                            <m:e>
                              <m:m>
                                <m:mPr>
                                  <m:mcs>
                                    <m:mc>
                                      <m:mcPr>
                                        <m:count m:val="2"/>
                                        <m:mcJc m:val="center"/>
                                      </m:mcPr>
                                    </m:mc>
                                  </m:mcs>
                                  <m:ctrlPr>
                                    <a:rPr lang="ru-RU" i="1">
                                      <a:latin typeface="Cambria Math" panose="02040503050406030204" pitchFamily="18" charset="0"/>
                                    </a:rPr>
                                  </m:ctrlPr>
                                </m:mPr>
                                <m:mr>
                                  <m:e>
                                    <m:r>
                                      <a:rPr lang="ru-RU" i="1">
                                        <a:latin typeface="Cambria Math"/>
                                      </a:rPr>
                                      <m:t>…</m:t>
                                    </m:r>
                                  </m:e>
                                  <m:e>
                                    <m:r>
                                      <a:rPr lang="ru-RU" i="1">
                                        <a:latin typeface="Cambria Math"/>
                                      </a:rPr>
                                      <m:t>…</m:t>
                                    </m:r>
                                  </m:e>
                                </m:mr>
                                <m:mr>
                                  <m:e>
                                    <m:r>
                                      <a:rPr lang="ru-RU" i="1">
                                        <a:latin typeface="Cambria Math"/>
                                      </a:rPr>
                                      <m:t>0</m:t>
                                    </m:r>
                                  </m:e>
                                  <m:e>
                                    <m:r>
                                      <a:rPr lang="ru-RU" i="1">
                                        <a:latin typeface="Cambria Math"/>
                                      </a:rPr>
                                      <m:t>0</m:t>
                                    </m:r>
                                  </m:e>
                                </m:mr>
                              </m:m>
                              <m:r>
                                <a:rPr lang="ru-RU" i="1">
                                  <a:latin typeface="Cambria Math"/>
                                </a:rPr>
                                <m:t>    </m:t>
                              </m:r>
                              <m:m>
                                <m:mPr>
                                  <m:mcs>
                                    <m:mc>
                                      <m:mcPr>
                                        <m:count m:val="2"/>
                                        <m:mcJc m:val="center"/>
                                      </m:mcPr>
                                    </m:mc>
                                  </m:mcs>
                                  <m:ctrlPr>
                                    <a:rPr lang="ru-RU" i="1">
                                      <a:latin typeface="Cambria Math" panose="02040503050406030204" pitchFamily="18" charset="0"/>
                                    </a:rPr>
                                  </m:ctrlPr>
                                </m:mPr>
                                <m:mr>
                                  <m:e>
                                    <m:r>
                                      <a:rPr lang="ru-RU" i="1">
                                        <a:latin typeface="Cambria Math"/>
                                      </a:rPr>
                                      <m:t>…</m:t>
                                    </m:r>
                                  </m:e>
                                  <m:e>
                                    <m:r>
                                      <a:rPr lang="ru-RU" i="1">
                                        <a:latin typeface="Cambria Math"/>
                                      </a:rPr>
                                      <m:t>…</m:t>
                                    </m:r>
                                  </m:e>
                                </m:mr>
                                <m:mr>
                                  <m:e>
                                    <m:r>
                                      <a:rPr lang="ru-RU" i="1">
                                        <a:latin typeface="Cambria Math"/>
                                      </a:rPr>
                                      <m:t>…</m:t>
                                    </m:r>
                                  </m:e>
                                  <m:e>
                                    <m:r>
                                      <a:rPr lang="ru-RU" i="1">
                                        <a:latin typeface="Cambria Math"/>
                                      </a:rPr>
                                      <m:t>1</m:t>
                                    </m:r>
                                  </m:e>
                                </m:mr>
                              </m:m>
                            </m:e>
                          </m:eqArr>
                        </m:e>
                      </m:d>
                    </m:oMath>
                  </m:oMathPara>
                </a14:m>
                <a:endParaRPr lang="ru-RU" dirty="0"/>
              </a:p>
            </p:txBody>
          </p:sp>
        </mc:Choice>
        <mc:Fallback xmlns="">
          <p:sp>
            <p:nvSpPr>
              <p:cNvPr id="12" name="Прямоугольник 11"/>
              <p:cNvSpPr>
                <a:spLocks noRot="1" noChangeAspect="1" noMove="1" noResize="1" noEditPoints="1" noAdjustHandles="1" noChangeArrowheads="1" noChangeShapeType="1" noTextEdit="1"/>
              </p:cNvSpPr>
              <p:nvPr/>
            </p:nvSpPr>
            <p:spPr>
              <a:xfrm>
                <a:off x="3726074" y="3324297"/>
                <a:ext cx="2628476" cy="911083"/>
              </a:xfrm>
              <a:prstGeom prst="rect">
                <a:avLst/>
              </a:prstGeom>
              <a:blipFill rotWithShape="1">
                <a:blip r:embed="rId14"/>
                <a:stretch>
                  <a:fillRect/>
                </a:stretch>
              </a:blipFill>
            </p:spPr>
            <p:txBody>
              <a:bodyPr/>
              <a:lstStyle/>
              <a:p>
                <a:r>
                  <a:rPr lang="ru-RU">
                    <a:noFill/>
                  </a:rPr>
                  <a:t> </a:t>
                </a:r>
              </a:p>
            </p:txBody>
          </p:sp>
        </mc:Fallback>
      </mc:AlternateContent>
      <p:pic>
        <p:nvPicPr>
          <p:cNvPr id="30781" name="Picture 61"/>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288274" y="2171225"/>
            <a:ext cx="14561380" cy="14242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Rectangle 66"/>
          <p:cNvSpPr>
            <a:spLocks noChangeArrowheads="1"/>
          </p:cNvSpPr>
          <p:nvPr/>
        </p:nvSpPr>
        <p:spPr bwMode="auto">
          <a:xfrm>
            <a:off x="2" y="-174941"/>
            <a:ext cx="184577" cy="3498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364" tIns="45682" rIns="91364" bIns="45682" numCol="1" anchor="ctr" anchorCtr="0" compatLnSpc="1">
            <a:prstTxWarp prst="textNoShape">
              <a:avLst/>
            </a:prstTxWarp>
            <a:spAutoFit/>
          </a:bodyPr>
          <a:lstStyle/>
          <a:p>
            <a:endParaRPr lang="ru-RU"/>
          </a:p>
        </p:txBody>
      </p:sp>
      <p:graphicFrame>
        <p:nvGraphicFramePr>
          <p:cNvPr id="15" name="Объект 14"/>
          <p:cNvGraphicFramePr>
            <a:graphicFrameLocks noChangeAspect="1"/>
          </p:cNvGraphicFramePr>
          <p:nvPr>
            <p:extLst>
              <p:ext uri="{D42A27DB-BD31-4B8C-83A1-F6EECF244321}">
                <p14:modId xmlns:p14="http://schemas.microsoft.com/office/powerpoint/2010/main" val="1358325309"/>
              </p:ext>
            </p:extLst>
          </p:nvPr>
        </p:nvGraphicFramePr>
        <p:xfrm>
          <a:off x="5102238" y="4324667"/>
          <a:ext cx="4403608" cy="1975450"/>
        </p:xfrm>
        <a:graphic>
          <a:graphicData uri="http://schemas.openxmlformats.org/presentationml/2006/ole">
            <mc:AlternateContent xmlns:mc="http://schemas.openxmlformats.org/markup-compatibility/2006">
              <mc:Choice xmlns:v="urn:schemas-microsoft-com:vml" Requires="v">
                <p:oleObj spid="_x0000_s30816" name="Формула" r:id="rId18" imgW="2032000" imgH="914400" progId="Equation.3">
                  <p:embed/>
                </p:oleObj>
              </mc:Choice>
              <mc:Fallback>
                <p:oleObj name="Формула" r:id="rId18" imgW="2032000" imgH="914400" progId="Equation.3">
                  <p:embed/>
                  <p:pic>
                    <p:nvPicPr>
                      <p:cNvPr id="0" name="Object 65"/>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102238" y="4324667"/>
                        <a:ext cx="4403608" cy="1975450"/>
                      </a:xfrm>
                      <a:prstGeom prst="rect">
                        <a:avLst/>
                      </a:prstGeom>
                      <a:solidFill>
                        <a:srgbClr val="FFFFFF"/>
                      </a:solidFill>
                    </p:spPr>
                  </p:pic>
                </p:oleObj>
              </mc:Fallback>
            </mc:AlternateContent>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1746" name="Text Box 1"/>
          <p:cNvSpPr txBox="1">
            <a:spLocks noChangeArrowheads="1"/>
          </p:cNvSpPr>
          <p:nvPr/>
        </p:nvSpPr>
        <p:spPr bwMode="auto">
          <a:xfrm>
            <a:off x="503238" y="215909"/>
            <a:ext cx="9056688" cy="593724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8056" rIns="0" bIns="0"/>
          <a:lstStyle>
            <a:lvl1pPr marL="342900"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1pPr>
            <a:lvl2pPr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2pPr>
            <a:lvl3pPr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3pPr>
            <a:lvl4pPr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4pPr>
            <a:lvl5pPr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9pPr>
          </a:lstStyle>
          <a:p>
            <a:pPr eaLnBrk="1">
              <a:spcAft>
                <a:spcPts val="1425"/>
              </a:spcAft>
              <a:buClrTx/>
            </a:pPr>
            <a:r>
              <a:rPr lang="ru-RU" altLang="ru-RU" sz="2400" dirty="0">
                <a:solidFill>
                  <a:srgbClr val="000000"/>
                </a:solidFill>
              </a:rPr>
              <a:t>Искомый вектор            вычисляется из цепи уравнений</a:t>
            </a:r>
          </a:p>
          <a:p>
            <a:pPr eaLnBrk="1">
              <a:spcAft>
                <a:spcPts val="1425"/>
              </a:spcAft>
              <a:buClrTx/>
            </a:pPr>
            <a:endParaRPr lang="ru-RU" altLang="ru-RU" sz="2400" dirty="0">
              <a:solidFill>
                <a:srgbClr val="000000"/>
              </a:solidFill>
            </a:endParaRPr>
          </a:p>
          <a:p>
            <a:pPr eaLnBrk="1">
              <a:spcAft>
                <a:spcPts val="1425"/>
              </a:spcAft>
              <a:buClrTx/>
            </a:pPr>
            <a:r>
              <a:rPr lang="ru-RU" altLang="ru-RU" sz="2400" dirty="0">
                <a:solidFill>
                  <a:srgbClr val="000000"/>
                </a:solidFill>
              </a:rPr>
              <a:t>Так как матрицы         и         - треугольные, то  </a:t>
            </a:r>
            <a:endParaRPr lang="en-US" altLang="ru-RU" sz="2400" dirty="0">
              <a:solidFill>
                <a:srgbClr val="000000"/>
              </a:solidFill>
            </a:endParaRPr>
          </a:p>
          <a:p>
            <a:pPr eaLnBrk="1">
              <a:spcAft>
                <a:spcPts val="1425"/>
              </a:spcAft>
              <a:buClrTx/>
            </a:pPr>
            <a:endParaRPr lang="en-US" altLang="ru-RU" sz="2400" dirty="0">
              <a:solidFill>
                <a:srgbClr val="000000"/>
              </a:solidFill>
            </a:endParaRPr>
          </a:p>
          <a:p>
            <a:pPr eaLnBrk="1">
              <a:spcAft>
                <a:spcPts val="1425"/>
              </a:spcAft>
              <a:buClrTx/>
            </a:pPr>
            <a:endParaRPr lang="en-US" altLang="ru-RU" sz="2400" dirty="0">
              <a:solidFill>
                <a:srgbClr val="000000"/>
              </a:solidFill>
            </a:endParaRPr>
          </a:p>
          <a:p>
            <a:pPr eaLnBrk="1">
              <a:spcAft>
                <a:spcPts val="1425"/>
              </a:spcAft>
              <a:buClrTx/>
            </a:pPr>
            <a:endParaRPr lang="en-US" altLang="ru-RU" sz="2400" dirty="0">
              <a:solidFill>
                <a:srgbClr val="000000"/>
              </a:solidFill>
            </a:endParaRPr>
          </a:p>
          <a:p>
            <a:pPr eaLnBrk="1">
              <a:spcAft>
                <a:spcPts val="1425"/>
              </a:spcAft>
              <a:buClrTx/>
            </a:pPr>
            <a:endParaRPr lang="en-US" altLang="ru-RU" sz="2400" dirty="0">
              <a:solidFill>
                <a:srgbClr val="000000"/>
              </a:solidFill>
            </a:endParaRPr>
          </a:p>
          <a:p>
            <a:pPr eaLnBrk="1">
              <a:spcAft>
                <a:spcPts val="1425"/>
              </a:spcAft>
              <a:buClrTx/>
            </a:pPr>
            <a:r>
              <a:rPr lang="ru-RU" altLang="ru-RU" sz="2400" dirty="0">
                <a:solidFill>
                  <a:srgbClr val="000000"/>
                </a:solidFill>
              </a:rPr>
              <a:t>и </a:t>
            </a:r>
          </a:p>
          <a:p>
            <a:pPr eaLnBrk="1">
              <a:spcAft>
                <a:spcPts val="1425"/>
              </a:spcAft>
              <a:buClrTx/>
            </a:pPr>
            <a:endParaRPr lang="ru-RU" altLang="ru-RU" sz="2400" dirty="0">
              <a:solidFill>
                <a:srgbClr val="000000"/>
              </a:solidFill>
            </a:endParaRPr>
          </a:p>
        </p:txBody>
      </p:sp>
      <p:sp>
        <p:nvSpPr>
          <p:cNvPr id="2" name="Rectangle 2"/>
          <p:cNvSpPr>
            <a:spLocks noChangeArrowheads="1"/>
          </p:cNvSpPr>
          <p:nvPr/>
        </p:nvSpPr>
        <p:spPr bwMode="auto">
          <a:xfrm>
            <a:off x="2" y="-174941"/>
            <a:ext cx="184577" cy="3498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364" tIns="45682" rIns="91364" bIns="45682" numCol="1" anchor="ctr" anchorCtr="0" compatLnSpc="1">
            <a:prstTxWarp prst="textNoShape">
              <a:avLst/>
            </a:prstTxWarp>
            <a:spAutoFit/>
          </a:bodyPr>
          <a:lstStyle/>
          <a:p>
            <a:endParaRPr lang="ru-RU"/>
          </a:p>
        </p:txBody>
      </p:sp>
      <p:graphicFrame>
        <p:nvGraphicFramePr>
          <p:cNvPr id="3" name="Объект 2"/>
          <p:cNvGraphicFramePr>
            <a:graphicFrameLocks noChangeAspect="1"/>
          </p:cNvGraphicFramePr>
          <p:nvPr>
            <p:extLst>
              <p:ext uri="{D42A27DB-BD31-4B8C-83A1-F6EECF244321}">
                <p14:modId xmlns:p14="http://schemas.microsoft.com/office/powerpoint/2010/main" val="186313042"/>
              </p:ext>
            </p:extLst>
          </p:nvPr>
        </p:nvGraphicFramePr>
        <p:xfrm>
          <a:off x="3312123" y="-36587"/>
          <a:ext cx="432048" cy="664689"/>
        </p:xfrm>
        <a:graphic>
          <a:graphicData uri="http://schemas.openxmlformats.org/presentationml/2006/ole">
            <mc:AlternateContent xmlns:mc="http://schemas.openxmlformats.org/markup-compatibility/2006">
              <mc:Choice xmlns:v="urn:schemas-microsoft-com:vml" Requires="v">
                <p:oleObj spid="_x0000_s46171" name="Формула" r:id="rId4" imgW="126890" imgH="190335" progId="Equation.3">
                  <p:embed/>
                </p:oleObj>
              </mc:Choice>
              <mc:Fallback>
                <p:oleObj name="Формула" r:id="rId4" imgW="126890" imgH="190335" progId="Equation.3">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12123" y="-36587"/>
                        <a:ext cx="432048" cy="664689"/>
                      </a:xfrm>
                      <a:prstGeom prst="rect">
                        <a:avLst/>
                      </a:prstGeom>
                      <a:solidFill>
                        <a:srgbClr val="FFFFFF"/>
                      </a:solidFill>
                    </p:spPr>
                  </p:pic>
                </p:oleObj>
              </mc:Fallback>
            </mc:AlternateContent>
          </a:graphicData>
        </a:graphic>
      </p:graphicFrame>
      <p:sp>
        <p:nvSpPr>
          <p:cNvPr id="4" name="Rectangle 4"/>
          <p:cNvSpPr>
            <a:spLocks noChangeArrowheads="1"/>
          </p:cNvSpPr>
          <p:nvPr/>
        </p:nvSpPr>
        <p:spPr bwMode="auto">
          <a:xfrm>
            <a:off x="2" y="-174941"/>
            <a:ext cx="184577" cy="3498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364" tIns="45682" rIns="91364" bIns="45682" numCol="1" anchor="ctr" anchorCtr="0" compatLnSpc="1">
            <a:prstTxWarp prst="textNoShape">
              <a:avLst/>
            </a:prstTxWarp>
            <a:spAutoFit/>
          </a:bodyPr>
          <a:lstStyle/>
          <a:p>
            <a:endParaRPr lang="ru-RU"/>
          </a:p>
        </p:txBody>
      </p:sp>
      <p:graphicFrame>
        <p:nvGraphicFramePr>
          <p:cNvPr id="5" name="Объект 4"/>
          <p:cNvGraphicFramePr>
            <a:graphicFrameLocks noChangeAspect="1"/>
          </p:cNvGraphicFramePr>
          <p:nvPr>
            <p:extLst>
              <p:ext uri="{D42A27DB-BD31-4B8C-83A1-F6EECF244321}">
                <p14:modId xmlns:p14="http://schemas.microsoft.com/office/powerpoint/2010/main" val="3124403604"/>
              </p:ext>
            </p:extLst>
          </p:nvPr>
        </p:nvGraphicFramePr>
        <p:xfrm>
          <a:off x="2987476" y="589006"/>
          <a:ext cx="2484884" cy="601603"/>
        </p:xfrm>
        <a:graphic>
          <a:graphicData uri="http://schemas.openxmlformats.org/presentationml/2006/ole">
            <mc:AlternateContent xmlns:mc="http://schemas.openxmlformats.org/markup-compatibility/2006">
              <mc:Choice xmlns:v="urn:schemas-microsoft-com:vml" Requires="v">
                <p:oleObj spid="_x0000_s46172" name="Формула" r:id="rId6" imgW="901309" imgH="215806" progId="Equation.3">
                  <p:embed/>
                </p:oleObj>
              </mc:Choice>
              <mc:Fallback>
                <p:oleObj name="Формула" r:id="rId6" imgW="901309" imgH="215806" progId="Equation.3">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87476" y="589006"/>
                        <a:ext cx="2484884" cy="601603"/>
                      </a:xfrm>
                      <a:prstGeom prst="rect">
                        <a:avLst/>
                      </a:prstGeom>
                      <a:solidFill>
                        <a:srgbClr val="FFFFFF"/>
                      </a:solidFill>
                    </p:spPr>
                  </p:pic>
                </p:oleObj>
              </mc:Fallback>
            </mc:AlternateContent>
          </a:graphicData>
        </a:graphic>
      </p:graphicFrame>
      <p:sp>
        <p:nvSpPr>
          <p:cNvPr id="6" name="Rectangle 6"/>
          <p:cNvSpPr>
            <a:spLocks noChangeArrowheads="1"/>
          </p:cNvSpPr>
          <p:nvPr/>
        </p:nvSpPr>
        <p:spPr bwMode="auto">
          <a:xfrm>
            <a:off x="2" y="-174941"/>
            <a:ext cx="184577" cy="3498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364" tIns="45682" rIns="91364" bIns="45682" numCol="1" anchor="ctr" anchorCtr="0" compatLnSpc="1">
            <a:prstTxWarp prst="textNoShape">
              <a:avLst/>
            </a:prstTxWarp>
            <a:spAutoFit/>
          </a:bodyPr>
          <a:lstStyle/>
          <a:p>
            <a:endParaRPr lang="ru-RU"/>
          </a:p>
        </p:txBody>
      </p:sp>
      <p:graphicFrame>
        <p:nvGraphicFramePr>
          <p:cNvPr id="7" name="Объект 6"/>
          <p:cNvGraphicFramePr>
            <a:graphicFrameLocks noChangeAspect="1"/>
          </p:cNvGraphicFramePr>
          <p:nvPr>
            <p:extLst>
              <p:ext uri="{D42A27DB-BD31-4B8C-83A1-F6EECF244321}">
                <p14:modId xmlns:p14="http://schemas.microsoft.com/office/powerpoint/2010/main" val="3594788564"/>
              </p:ext>
            </p:extLst>
          </p:nvPr>
        </p:nvGraphicFramePr>
        <p:xfrm>
          <a:off x="3384136" y="1163554"/>
          <a:ext cx="360039" cy="456051"/>
        </p:xfrm>
        <a:graphic>
          <a:graphicData uri="http://schemas.openxmlformats.org/presentationml/2006/ole">
            <mc:AlternateContent xmlns:mc="http://schemas.openxmlformats.org/markup-compatibility/2006">
              <mc:Choice xmlns:v="urn:schemas-microsoft-com:vml" Requires="v">
                <p:oleObj spid="_x0000_s46173" name="Формула" r:id="rId8" imgW="139579" imgH="177646" progId="Equation.3">
                  <p:embed/>
                </p:oleObj>
              </mc:Choice>
              <mc:Fallback>
                <p:oleObj name="Формула" r:id="rId8" imgW="139579" imgH="177646" progId="Equation.3">
                  <p:embed/>
                  <p:pic>
                    <p:nvPicPr>
                      <p:cNvPr id="0"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384136" y="1163554"/>
                        <a:ext cx="360039" cy="456051"/>
                      </a:xfrm>
                      <a:prstGeom prst="rect">
                        <a:avLst/>
                      </a:prstGeom>
                      <a:solidFill>
                        <a:srgbClr val="FFFFFF"/>
                      </a:solidFill>
                    </p:spPr>
                  </p:pic>
                </p:oleObj>
              </mc:Fallback>
            </mc:AlternateContent>
          </a:graphicData>
        </a:graphic>
      </p:graphicFrame>
      <p:sp>
        <p:nvSpPr>
          <p:cNvPr id="8" name="Rectangle 8"/>
          <p:cNvSpPr>
            <a:spLocks noChangeArrowheads="1"/>
          </p:cNvSpPr>
          <p:nvPr/>
        </p:nvSpPr>
        <p:spPr bwMode="auto">
          <a:xfrm>
            <a:off x="2" y="-174941"/>
            <a:ext cx="184577" cy="3498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364" tIns="45682" rIns="91364" bIns="45682" numCol="1" anchor="ctr" anchorCtr="0" compatLnSpc="1">
            <a:prstTxWarp prst="textNoShape">
              <a:avLst/>
            </a:prstTxWarp>
            <a:spAutoFit/>
          </a:bodyPr>
          <a:lstStyle/>
          <a:p>
            <a:endParaRPr lang="ru-RU"/>
          </a:p>
        </p:txBody>
      </p:sp>
      <p:graphicFrame>
        <p:nvGraphicFramePr>
          <p:cNvPr id="9" name="Объект 8"/>
          <p:cNvGraphicFramePr>
            <a:graphicFrameLocks noChangeAspect="1"/>
          </p:cNvGraphicFramePr>
          <p:nvPr>
            <p:extLst>
              <p:ext uri="{D42A27DB-BD31-4B8C-83A1-F6EECF244321}">
                <p14:modId xmlns:p14="http://schemas.microsoft.com/office/powerpoint/2010/main" val="3369789052"/>
              </p:ext>
            </p:extLst>
          </p:nvPr>
        </p:nvGraphicFramePr>
        <p:xfrm>
          <a:off x="4392248" y="1187550"/>
          <a:ext cx="411955" cy="484653"/>
        </p:xfrm>
        <a:graphic>
          <a:graphicData uri="http://schemas.openxmlformats.org/presentationml/2006/ole">
            <mc:AlternateContent xmlns:mc="http://schemas.openxmlformats.org/markup-compatibility/2006">
              <mc:Choice xmlns:v="urn:schemas-microsoft-com:vml" Requires="v">
                <p:oleObj spid="_x0000_s46174" name="Формула" r:id="rId10" imgW="164957" imgH="190335" progId="Equation.3">
                  <p:embed/>
                </p:oleObj>
              </mc:Choice>
              <mc:Fallback>
                <p:oleObj name="Формула" r:id="rId10" imgW="164957" imgH="190335" progId="Equation.3">
                  <p:embed/>
                  <p:pic>
                    <p:nvPicPr>
                      <p:cNvPr id="0" name="Object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392248" y="1187550"/>
                        <a:ext cx="411955" cy="484653"/>
                      </a:xfrm>
                      <a:prstGeom prst="rect">
                        <a:avLst/>
                      </a:prstGeom>
                      <a:solidFill>
                        <a:srgbClr val="FFFFFF"/>
                      </a:solidFill>
                    </p:spPr>
                  </p:pic>
                </p:oleObj>
              </mc:Fallback>
            </mc:AlternateContent>
          </a:graphicData>
        </a:graphic>
      </p:graphicFrame>
      <p:sp>
        <p:nvSpPr>
          <p:cNvPr id="10" name="Rectangle 10"/>
          <p:cNvSpPr>
            <a:spLocks noChangeArrowheads="1"/>
          </p:cNvSpPr>
          <p:nvPr/>
        </p:nvSpPr>
        <p:spPr bwMode="auto">
          <a:xfrm>
            <a:off x="2" y="-174941"/>
            <a:ext cx="184577" cy="3498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364" tIns="45682" rIns="91364" bIns="45682" numCol="1" anchor="ctr" anchorCtr="0" compatLnSpc="1">
            <a:prstTxWarp prst="textNoShape">
              <a:avLst/>
            </a:prstTxWarp>
            <a:spAutoFit/>
          </a:bodyPr>
          <a:lstStyle/>
          <a:p>
            <a:endParaRPr lang="ru-RU"/>
          </a:p>
        </p:txBody>
      </p:sp>
      <p:graphicFrame>
        <p:nvGraphicFramePr>
          <p:cNvPr id="11" name="Объект 10"/>
          <p:cNvGraphicFramePr>
            <a:graphicFrameLocks noChangeAspect="1"/>
          </p:cNvGraphicFramePr>
          <p:nvPr>
            <p:extLst>
              <p:ext uri="{D42A27DB-BD31-4B8C-83A1-F6EECF244321}">
                <p14:modId xmlns:p14="http://schemas.microsoft.com/office/powerpoint/2010/main" val="2768436789"/>
              </p:ext>
            </p:extLst>
          </p:nvPr>
        </p:nvGraphicFramePr>
        <p:xfrm>
          <a:off x="2520032" y="1681726"/>
          <a:ext cx="4543692" cy="2170122"/>
        </p:xfrm>
        <a:graphic>
          <a:graphicData uri="http://schemas.openxmlformats.org/presentationml/2006/ole">
            <mc:AlternateContent xmlns:mc="http://schemas.openxmlformats.org/markup-compatibility/2006">
              <mc:Choice xmlns:v="urn:schemas-microsoft-com:vml" Requires="v">
                <p:oleObj spid="_x0000_s46175" name="Формула" r:id="rId12" imgW="1917700" imgH="914400" progId="Equation.3">
                  <p:embed/>
                </p:oleObj>
              </mc:Choice>
              <mc:Fallback>
                <p:oleObj name="Формула" r:id="rId12" imgW="1917700" imgH="914400" progId="Equation.3">
                  <p:embed/>
                  <p:pic>
                    <p:nvPicPr>
                      <p:cNvPr id="0" name="Object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520032" y="1681726"/>
                        <a:ext cx="4543692" cy="2170122"/>
                      </a:xfrm>
                      <a:prstGeom prst="rect">
                        <a:avLst/>
                      </a:prstGeom>
                      <a:solidFill>
                        <a:srgbClr val="FFFFFF"/>
                      </a:solidFill>
                    </p:spPr>
                  </p:pic>
                </p:oleObj>
              </mc:Fallback>
            </mc:AlternateContent>
          </a:graphicData>
        </a:graphic>
      </p:graphicFrame>
      <p:sp>
        <p:nvSpPr>
          <p:cNvPr id="12" name="Rectangle 12"/>
          <p:cNvSpPr>
            <a:spLocks noChangeArrowheads="1"/>
          </p:cNvSpPr>
          <p:nvPr/>
        </p:nvSpPr>
        <p:spPr bwMode="auto">
          <a:xfrm>
            <a:off x="2" y="-174941"/>
            <a:ext cx="184577" cy="3498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364" tIns="45682" rIns="91364" bIns="45682" numCol="1" anchor="ctr" anchorCtr="0" compatLnSpc="1">
            <a:prstTxWarp prst="textNoShape">
              <a:avLst/>
            </a:prstTxWarp>
            <a:spAutoFit/>
          </a:bodyPr>
          <a:lstStyle/>
          <a:p>
            <a:endParaRPr lang="ru-RU"/>
          </a:p>
        </p:txBody>
      </p:sp>
      <p:graphicFrame>
        <p:nvGraphicFramePr>
          <p:cNvPr id="13" name="Объект 12"/>
          <p:cNvGraphicFramePr>
            <a:graphicFrameLocks noChangeAspect="1"/>
          </p:cNvGraphicFramePr>
          <p:nvPr>
            <p:extLst>
              <p:ext uri="{D42A27DB-BD31-4B8C-83A1-F6EECF244321}">
                <p14:modId xmlns:p14="http://schemas.microsoft.com/office/powerpoint/2010/main" val="2750483759"/>
              </p:ext>
            </p:extLst>
          </p:nvPr>
        </p:nvGraphicFramePr>
        <p:xfrm>
          <a:off x="2664048" y="4427917"/>
          <a:ext cx="4696526" cy="2025377"/>
        </p:xfrm>
        <a:graphic>
          <a:graphicData uri="http://schemas.openxmlformats.org/presentationml/2006/ole">
            <mc:AlternateContent xmlns:mc="http://schemas.openxmlformats.org/markup-compatibility/2006">
              <mc:Choice xmlns:v="urn:schemas-microsoft-com:vml" Requires="v">
                <p:oleObj spid="_x0000_s46176" name="Формула" r:id="rId14" imgW="1524000" imgH="660400" progId="Equation.3">
                  <p:embed/>
                </p:oleObj>
              </mc:Choice>
              <mc:Fallback>
                <p:oleObj name="Формула" r:id="rId14" imgW="1524000" imgH="660400" progId="Equation.3">
                  <p:embed/>
                  <p:pic>
                    <p:nvPicPr>
                      <p:cNvPr id="0" name="Object 1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664048" y="4427917"/>
                        <a:ext cx="4696526" cy="2025377"/>
                      </a:xfrm>
                      <a:prstGeom prst="rect">
                        <a:avLst/>
                      </a:prstGeom>
                      <a:solidFill>
                        <a:srgbClr val="FFFFFF"/>
                      </a:solidFill>
                    </p:spPr>
                  </p:pic>
                </p:oleObj>
              </mc:Fallback>
            </mc:AlternateContent>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5122" name="Picture 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8025" y="303213"/>
            <a:ext cx="3683000" cy="352425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5123"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3850" y="3971925"/>
            <a:ext cx="2160588" cy="279558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5124" name="Picture 3"/>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075243" y="3995740"/>
            <a:ext cx="1800225" cy="287972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125" name="Text Box 4"/>
          <p:cNvSpPr txBox="1">
            <a:spLocks noChangeArrowheads="1"/>
          </p:cNvSpPr>
          <p:nvPr/>
        </p:nvSpPr>
        <p:spPr bwMode="auto">
          <a:xfrm>
            <a:off x="4527550" y="1597025"/>
            <a:ext cx="4751388" cy="458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5" tIns="67984" rIns="89925" bIns="44963"/>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eaLnBrk="1">
              <a:buClrTx/>
              <a:buFontTx/>
              <a:buNone/>
            </a:pPr>
            <a:r>
              <a:rPr lang="ru-RU" altLang="ru-RU" sz="2600">
                <a:solidFill>
                  <a:srgbClr val="000000"/>
                </a:solidFill>
              </a:rPr>
              <a:t>Матрица коэффициентов</a:t>
            </a:r>
          </a:p>
        </p:txBody>
      </p:sp>
      <p:sp>
        <p:nvSpPr>
          <p:cNvPr id="5126" name="Text Box 5"/>
          <p:cNvSpPr txBox="1">
            <a:spLocks noChangeArrowheads="1"/>
          </p:cNvSpPr>
          <p:nvPr/>
        </p:nvSpPr>
        <p:spPr bwMode="auto">
          <a:xfrm>
            <a:off x="2519368" y="4895850"/>
            <a:ext cx="2663825" cy="7699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5" tIns="66185" rIns="89925" bIns="44963"/>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eaLnBrk="1">
              <a:buClrTx/>
              <a:buFontTx/>
              <a:buNone/>
            </a:pPr>
            <a:r>
              <a:rPr lang="ru-RU" altLang="ru-RU" sz="2400">
                <a:solidFill>
                  <a:srgbClr val="000000"/>
                </a:solidFill>
              </a:rPr>
              <a:t>Вектор-столбец правых частей</a:t>
            </a:r>
          </a:p>
        </p:txBody>
      </p:sp>
      <p:sp>
        <p:nvSpPr>
          <p:cNvPr id="5127" name="Text Box 6"/>
          <p:cNvSpPr txBox="1">
            <a:spLocks noChangeArrowheads="1"/>
          </p:cNvSpPr>
          <p:nvPr/>
        </p:nvSpPr>
        <p:spPr bwMode="auto">
          <a:xfrm>
            <a:off x="6983418" y="4679950"/>
            <a:ext cx="2663825" cy="7699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5" tIns="66185" rIns="89925" bIns="44963"/>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eaLnBrk="1">
              <a:buClrTx/>
              <a:buFontTx/>
              <a:buNone/>
            </a:pPr>
            <a:r>
              <a:rPr lang="ru-RU" altLang="ru-RU" sz="2400">
                <a:solidFill>
                  <a:srgbClr val="000000"/>
                </a:solidFill>
              </a:rPr>
              <a:t>Вектор-столбец неизвестных</a:t>
            </a:r>
          </a:p>
        </p:txBody>
      </p:sp>
      <p:sp>
        <p:nvSpPr>
          <p:cNvPr id="5128" name="Line 7"/>
          <p:cNvSpPr>
            <a:spLocks noChangeShapeType="1"/>
          </p:cNvSpPr>
          <p:nvPr/>
        </p:nvSpPr>
        <p:spPr bwMode="auto">
          <a:xfrm>
            <a:off x="360363" y="7199316"/>
            <a:ext cx="9431338" cy="71437"/>
          </a:xfrm>
          <a:prstGeom prst="line">
            <a:avLst/>
          </a:prstGeom>
          <a:noFill/>
          <a:ln w="36000" cap="sq">
            <a:solidFill>
              <a:srgbClr val="FFCC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364" tIns="45682" rIns="91364" bIns="45682"/>
          <a:lstStyle/>
          <a:p>
            <a:endParaRPr lang="ru-RU"/>
          </a:p>
        </p:txBody>
      </p:sp>
      <p:sp>
        <p:nvSpPr>
          <p:cNvPr id="5129" name="Line 8"/>
          <p:cNvSpPr>
            <a:spLocks noChangeShapeType="1"/>
          </p:cNvSpPr>
          <p:nvPr/>
        </p:nvSpPr>
        <p:spPr bwMode="auto">
          <a:xfrm>
            <a:off x="360363" y="252413"/>
            <a:ext cx="9431338" cy="71437"/>
          </a:xfrm>
          <a:prstGeom prst="line">
            <a:avLst/>
          </a:prstGeom>
          <a:noFill/>
          <a:ln w="36000" cap="sq">
            <a:solidFill>
              <a:srgbClr val="FFCC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364" tIns="45682" rIns="91364" bIns="45682"/>
          <a:lstStyle/>
          <a:p>
            <a:endParaRPr lang="ru-RU"/>
          </a:p>
        </p:txBody>
      </p:sp>
      <p:sp>
        <p:nvSpPr>
          <p:cNvPr id="5130" name="Line 9"/>
          <p:cNvSpPr>
            <a:spLocks noChangeShapeType="1"/>
          </p:cNvSpPr>
          <p:nvPr/>
        </p:nvSpPr>
        <p:spPr bwMode="auto">
          <a:xfrm flipV="1">
            <a:off x="360363" y="241304"/>
            <a:ext cx="1588" cy="1498600"/>
          </a:xfrm>
          <a:prstGeom prst="line">
            <a:avLst/>
          </a:prstGeom>
          <a:noFill/>
          <a:ln w="36000" cap="sq">
            <a:solidFill>
              <a:srgbClr val="FFCC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364" tIns="45682" rIns="91364" bIns="45682"/>
          <a:lstStyle/>
          <a:p>
            <a:endParaRPr lang="ru-RU"/>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2770" name="Text Box 1"/>
          <p:cNvSpPr txBox="1">
            <a:spLocks noChangeArrowheads="1"/>
          </p:cNvSpPr>
          <p:nvPr/>
        </p:nvSpPr>
        <p:spPr bwMode="auto">
          <a:xfrm>
            <a:off x="503238" y="301634"/>
            <a:ext cx="9056688" cy="1247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9pPr>
          </a:lstStyle>
          <a:p>
            <a:pPr algn="ctr" eaLnBrk="1">
              <a:buClrTx/>
              <a:buFontTx/>
              <a:buNone/>
            </a:pPr>
            <a:r>
              <a:rPr lang="ru-RU" altLang="ru-RU" sz="5400">
                <a:solidFill>
                  <a:srgbClr val="009933"/>
                </a:solidFill>
              </a:rPr>
              <a:t>Метод прогонки.</a:t>
            </a:r>
          </a:p>
        </p:txBody>
      </p:sp>
      <p:sp>
        <p:nvSpPr>
          <p:cNvPr id="32771" name="Text Box 2"/>
          <p:cNvSpPr txBox="1">
            <a:spLocks noChangeArrowheads="1"/>
          </p:cNvSpPr>
          <p:nvPr/>
        </p:nvSpPr>
        <p:spPr bwMode="auto">
          <a:xfrm>
            <a:off x="503238" y="1768478"/>
            <a:ext cx="9056688" cy="4384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8056" rIns="0" bIns="0"/>
          <a:lstStyle>
            <a:lvl1pPr marL="342900"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1pPr>
            <a:lvl2pPr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2pPr>
            <a:lvl3pPr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3pPr>
            <a:lvl4pPr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4pPr>
            <a:lvl5pPr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9pPr>
          </a:lstStyle>
          <a:p>
            <a:pPr eaLnBrk="1">
              <a:spcAft>
                <a:spcPts val="1425"/>
              </a:spcAft>
              <a:buClrTx/>
            </a:pPr>
            <a:r>
              <a:rPr lang="ru-RU" altLang="ru-RU" sz="2400">
                <a:solidFill>
                  <a:srgbClr val="000000"/>
                </a:solidFill>
              </a:rPr>
              <a:t>Этот метод является частным случаем метода Гаусса, который применим к разреженным системам — системам уравнений с трёхдиагональной матрицей.</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3794" name="Text Box 1"/>
          <p:cNvSpPr txBox="1">
            <a:spLocks noChangeArrowheads="1"/>
          </p:cNvSpPr>
          <p:nvPr/>
        </p:nvSpPr>
        <p:spPr bwMode="auto">
          <a:xfrm>
            <a:off x="503238" y="287344"/>
            <a:ext cx="9055100" cy="586422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8056" rIns="0" bIns="0"/>
          <a:lstStyle>
            <a:lvl1pPr marL="342900" indent="-338138"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1pPr>
            <a:lvl2pPr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2pPr>
            <a:lvl3pPr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3pPr>
            <a:lvl4pPr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4pPr>
            <a:lvl5pPr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9pPr>
          </a:lstStyle>
          <a:p>
            <a:pPr eaLnBrk="1">
              <a:spcAft>
                <a:spcPts val="1425"/>
              </a:spcAft>
              <a:buClrTx/>
            </a:pPr>
            <a:r>
              <a:rPr lang="ru-RU" altLang="ru-RU" sz="2400">
                <a:solidFill>
                  <a:srgbClr val="000000"/>
                </a:solidFill>
              </a:rPr>
              <a:t>На главной диагонали стоят элементы                                 , на  </a:t>
            </a:r>
          </a:p>
          <a:p>
            <a:pPr eaLnBrk="1">
              <a:spcAft>
                <a:spcPts val="1425"/>
              </a:spcAft>
              <a:buClrTx/>
            </a:pPr>
            <a:r>
              <a:rPr lang="ru-RU" altLang="ru-RU" sz="2400">
                <a:solidFill>
                  <a:srgbClr val="000000"/>
                </a:solidFill>
              </a:rPr>
              <a:t>верхней диагонали — элементы                                       , на </a:t>
            </a:r>
          </a:p>
          <a:p>
            <a:pPr eaLnBrk="1">
              <a:spcAft>
                <a:spcPts val="1425"/>
              </a:spcAft>
              <a:buClrTx/>
            </a:pPr>
            <a:r>
              <a:rPr lang="ru-RU" altLang="ru-RU" sz="2400">
                <a:solidFill>
                  <a:srgbClr val="000000"/>
                </a:solidFill>
              </a:rPr>
              <a:t>нижней диагонали — элементы                                    . Обычно </a:t>
            </a:r>
          </a:p>
          <a:p>
            <a:pPr eaLnBrk="1">
              <a:spcAft>
                <a:spcPts val="1425"/>
              </a:spcAft>
              <a:buClrTx/>
            </a:pPr>
            <a:r>
              <a:rPr lang="ru-RU" altLang="ru-RU" sz="2400">
                <a:solidFill>
                  <a:srgbClr val="000000"/>
                </a:solidFill>
              </a:rPr>
              <a:t>все коэффициенты          не равны нулю. Элементы матрицы не принадлежащие этим диагоналям равны нулю. </a:t>
            </a:r>
          </a:p>
          <a:p>
            <a:pPr eaLnBrk="1">
              <a:spcAft>
                <a:spcPts val="1425"/>
              </a:spcAft>
              <a:buClrTx/>
            </a:pPr>
            <a:endParaRPr lang="ru-RU" altLang="ru-RU" sz="2400">
              <a:solidFill>
                <a:srgbClr val="000000"/>
              </a:solidFill>
            </a:endParaRPr>
          </a:p>
          <a:p>
            <a:pPr eaLnBrk="1">
              <a:spcAft>
                <a:spcPts val="1425"/>
              </a:spcAft>
              <a:buClrTx/>
            </a:pPr>
            <a:endParaRPr lang="ru-RU" altLang="ru-RU" sz="2400">
              <a:solidFill>
                <a:srgbClr val="000000"/>
              </a:solidFill>
            </a:endParaRPr>
          </a:p>
          <a:p>
            <a:pPr eaLnBrk="1">
              <a:spcAft>
                <a:spcPts val="1425"/>
              </a:spcAft>
              <a:buClrTx/>
            </a:pPr>
            <a:endParaRPr lang="ru-RU" altLang="ru-RU" sz="2400">
              <a:solidFill>
                <a:srgbClr val="000000"/>
              </a:solidFill>
            </a:endParaRPr>
          </a:p>
          <a:p>
            <a:pPr eaLnBrk="1">
              <a:spcAft>
                <a:spcPts val="1425"/>
              </a:spcAft>
              <a:buClrTx/>
            </a:pPr>
            <a:endParaRPr lang="ru-RU" altLang="ru-RU" sz="2400">
              <a:solidFill>
                <a:srgbClr val="000000"/>
              </a:solidFill>
            </a:endParaRPr>
          </a:p>
          <a:p>
            <a:pPr eaLnBrk="1">
              <a:spcAft>
                <a:spcPts val="1425"/>
              </a:spcAft>
              <a:buClrTx/>
            </a:pPr>
            <a:endParaRPr lang="ru-RU" altLang="ru-RU" sz="2400">
              <a:solidFill>
                <a:srgbClr val="000000"/>
              </a:solidFill>
            </a:endParaRPr>
          </a:p>
          <a:p>
            <a:pPr eaLnBrk="1">
              <a:spcAft>
                <a:spcPts val="1425"/>
              </a:spcAft>
              <a:buClrTx/>
            </a:pPr>
            <a:endParaRPr lang="ru-RU" altLang="ru-RU" sz="2400">
              <a:solidFill>
                <a:srgbClr val="000000"/>
              </a:solidFill>
            </a:endParaRPr>
          </a:p>
          <a:p>
            <a:pPr eaLnBrk="1">
              <a:spcAft>
                <a:spcPts val="1425"/>
              </a:spcAft>
              <a:buClrTx/>
            </a:pPr>
            <a:endParaRPr lang="ru-RU" altLang="ru-RU" sz="2400">
              <a:solidFill>
                <a:srgbClr val="000000"/>
              </a:solidFill>
            </a:endParaRPr>
          </a:p>
        </p:txBody>
      </p:sp>
      <p:sp>
        <p:nvSpPr>
          <p:cNvPr id="33795" name="Rectangle 2"/>
          <p:cNvSpPr>
            <a:spLocks noChangeArrowheads="1"/>
          </p:cNvSpPr>
          <p:nvPr/>
        </p:nvSpPr>
        <p:spPr bwMode="auto">
          <a:xfrm>
            <a:off x="0" y="4"/>
            <a:ext cx="10080625"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graphicFrame>
        <p:nvGraphicFramePr>
          <p:cNvPr id="33796" name="Object 3"/>
          <p:cNvGraphicFramePr>
            <a:graphicFrameLocks noChangeAspect="1"/>
          </p:cNvGraphicFramePr>
          <p:nvPr/>
        </p:nvGraphicFramePr>
        <p:xfrm>
          <a:off x="287338" y="3203575"/>
          <a:ext cx="9463088" cy="2089150"/>
        </p:xfrm>
        <a:graphic>
          <a:graphicData uri="http://schemas.openxmlformats.org/presentationml/2006/ole">
            <mc:AlternateContent xmlns:mc="http://schemas.openxmlformats.org/markup-compatibility/2006">
              <mc:Choice xmlns:v="urn:schemas-microsoft-com:vml" Requires="v">
                <p:oleObj spid="_x0000_s33890" name="Формула" r:id="rId4" imgW="5656424" imgH="1248017" progId="Equation.3">
                  <p:embed/>
                </p:oleObj>
              </mc:Choice>
              <mc:Fallback>
                <p:oleObj name="Формула" r:id="rId4" imgW="5656424" imgH="1248017" progId="Equation.3">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7338" y="3203575"/>
                        <a:ext cx="9463088" cy="208915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3797" name="Rectangle 4"/>
          <p:cNvSpPr>
            <a:spLocks noChangeArrowheads="1"/>
          </p:cNvSpPr>
          <p:nvPr/>
        </p:nvSpPr>
        <p:spPr bwMode="auto">
          <a:xfrm>
            <a:off x="0" y="4"/>
            <a:ext cx="10080625"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graphicFrame>
        <p:nvGraphicFramePr>
          <p:cNvPr id="33798" name="Object 5"/>
          <p:cNvGraphicFramePr>
            <a:graphicFrameLocks noChangeAspect="1"/>
          </p:cNvGraphicFramePr>
          <p:nvPr/>
        </p:nvGraphicFramePr>
        <p:xfrm>
          <a:off x="6813550" y="179388"/>
          <a:ext cx="1898650" cy="504825"/>
        </p:xfrm>
        <a:graphic>
          <a:graphicData uri="http://schemas.openxmlformats.org/presentationml/2006/ole">
            <mc:AlternateContent xmlns:mc="http://schemas.openxmlformats.org/markup-compatibility/2006">
              <mc:Choice xmlns:v="urn:schemas-microsoft-com:vml" Requires="v">
                <p:oleObj spid="_x0000_s33891" name="Формула" r:id="rId6" imgW="768485" imgH="193853" progId="Equation.3">
                  <p:embed/>
                </p:oleObj>
              </mc:Choice>
              <mc:Fallback>
                <p:oleObj name="Формула" r:id="rId6" imgW="768485" imgH="193853" progId="Equation.3">
                  <p:embed/>
                  <p:pic>
                    <p:nvPicPr>
                      <p:cNvPr id="0"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813550" y="179388"/>
                        <a:ext cx="1898650" cy="50482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3799" name="Rectangle 6"/>
          <p:cNvSpPr>
            <a:spLocks noChangeArrowheads="1"/>
          </p:cNvSpPr>
          <p:nvPr/>
        </p:nvSpPr>
        <p:spPr bwMode="auto">
          <a:xfrm>
            <a:off x="0" y="4"/>
            <a:ext cx="10080625"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graphicFrame>
        <p:nvGraphicFramePr>
          <p:cNvPr id="33800" name="Object 7"/>
          <p:cNvGraphicFramePr>
            <a:graphicFrameLocks noChangeAspect="1"/>
          </p:cNvGraphicFramePr>
          <p:nvPr/>
        </p:nvGraphicFramePr>
        <p:xfrm>
          <a:off x="5472112" y="611188"/>
          <a:ext cx="2195513" cy="504825"/>
        </p:xfrm>
        <a:graphic>
          <a:graphicData uri="http://schemas.openxmlformats.org/presentationml/2006/ole">
            <mc:AlternateContent xmlns:mc="http://schemas.openxmlformats.org/markup-compatibility/2006">
              <mc:Choice xmlns:v="urn:schemas-microsoft-com:vml" Requires="v">
                <p:oleObj spid="_x0000_s33892" name="Формула" r:id="rId8" imgW="886692" imgH="194219" progId="Equation.3">
                  <p:embed/>
                </p:oleObj>
              </mc:Choice>
              <mc:Fallback>
                <p:oleObj name="Формула" r:id="rId8" imgW="886692" imgH="194219" progId="Equation.3">
                  <p:embed/>
                  <p:pic>
                    <p:nvPicPr>
                      <p:cNvPr id="0" name="Object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72112" y="611188"/>
                        <a:ext cx="2195513" cy="50482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3801" name="Rectangle 8"/>
          <p:cNvSpPr>
            <a:spLocks noChangeArrowheads="1"/>
          </p:cNvSpPr>
          <p:nvPr/>
        </p:nvSpPr>
        <p:spPr bwMode="auto">
          <a:xfrm>
            <a:off x="0" y="4"/>
            <a:ext cx="10080625"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graphicFrame>
        <p:nvGraphicFramePr>
          <p:cNvPr id="33802" name="Object 9"/>
          <p:cNvGraphicFramePr>
            <a:graphicFrameLocks noChangeAspect="1"/>
          </p:cNvGraphicFramePr>
          <p:nvPr/>
        </p:nvGraphicFramePr>
        <p:xfrm>
          <a:off x="5805488" y="1187451"/>
          <a:ext cx="1898650" cy="504825"/>
        </p:xfrm>
        <a:graphic>
          <a:graphicData uri="http://schemas.openxmlformats.org/presentationml/2006/ole">
            <mc:AlternateContent xmlns:mc="http://schemas.openxmlformats.org/markup-compatibility/2006">
              <mc:Choice xmlns:v="urn:schemas-microsoft-com:vml" Requires="v">
                <p:oleObj spid="_x0000_s33893" name="Формула" r:id="rId10" imgW="772588" imgH="194219" progId="Equation.3">
                  <p:embed/>
                </p:oleObj>
              </mc:Choice>
              <mc:Fallback>
                <p:oleObj name="Формула" r:id="rId10" imgW="772588" imgH="194219" progId="Equation.3">
                  <p:embed/>
                  <p:pic>
                    <p:nvPicPr>
                      <p:cNvPr id="0" name="Object 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805488" y="1187451"/>
                        <a:ext cx="1898650" cy="50482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3803" name="Rectangle 10"/>
          <p:cNvSpPr>
            <a:spLocks noChangeArrowheads="1"/>
          </p:cNvSpPr>
          <p:nvPr/>
        </p:nvSpPr>
        <p:spPr bwMode="auto">
          <a:xfrm>
            <a:off x="0" y="4"/>
            <a:ext cx="10080625"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graphicFrame>
        <p:nvGraphicFramePr>
          <p:cNvPr id="33804" name="Object 11"/>
          <p:cNvGraphicFramePr>
            <a:graphicFrameLocks noChangeAspect="1"/>
          </p:cNvGraphicFramePr>
          <p:nvPr/>
        </p:nvGraphicFramePr>
        <p:xfrm>
          <a:off x="3384550" y="1835158"/>
          <a:ext cx="431800" cy="449263"/>
        </p:xfrm>
        <a:graphic>
          <a:graphicData uri="http://schemas.openxmlformats.org/presentationml/2006/ole">
            <mc:AlternateContent xmlns:mc="http://schemas.openxmlformats.org/markup-compatibility/2006">
              <mc:Choice xmlns:v="urn:schemas-microsoft-com:vml" Requires="v">
                <p:oleObj spid="_x0000_s33894" name="Формула" r:id="rId12" imgW="182880" imgH="193853" progId="Equation.3">
                  <p:embed/>
                </p:oleObj>
              </mc:Choice>
              <mc:Fallback>
                <p:oleObj name="Формула" r:id="rId12" imgW="182880" imgH="193853" progId="Equation.3">
                  <p:embed/>
                  <p:pic>
                    <p:nvPicPr>
                      <p:cNvPr id="0" name="Object 1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384550" y="1835158"/>
                        <a:ext cx="431800" cy="44926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818" name="Text Box 1"/>
          <p:cNvSpPr txBox="1">
            <a:spLocks noChangeArrowheads="1"/>
          </p:cNvSpPr>
          <p:nvPr/>
        </p:nvSpPr>
        <p:spPr bwMode="auto">
          <a:xfrm>
            <a:off x="503238" y="431809"/>
            <a:ext cx="9055100" cy="57197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8056" rIns="0" bIns="0"/>
          <a:lstStyle>
            <a:lvl1pPr marL="342900" indent="-338138"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1pPr>
            <a:lvl2pPr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2pPr>
            <a:lvl3pPr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3pPr>
            <a:lvl4pPr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4pPr>
            <a:lvl5pPr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9pPr>
          </a:lstStyle>
          <a:p>
            <a:pPr eaLnBrk="1">
              <a:spcAft>
                <a:spcPts val="1425"/>
              </a:spcAft>
              <a:buClrTx/>
            </a:pPr>
            <a:r>
              <a:rPr lang="ru-RU" altLang="ru-RU" sz="2400">
                <a:solidFill>
                  <a:srgbClr val="000000"/>
                </a:solidFill>
              </a:rPr>
              <a:t>Из первого уравнения можно выразить               через          . Подставив        во второе уравнение  можно выразить    через         и так далее. Следовательно, каждое  неизвестное можно выразить через             неизвестное, т. е.</a:t>
            </a:r>
          </a:p>
          <a:p>
            <a:pPr eaLnBrk="1">
              <a:spcAft>
                <a:spcPts val="1425"/>
              </a:spcAft>
              <a:buClrTx/>
            </a:pPr>
            <a:endParaRPr lang="ru-RU" altLang="ru-RU" sz="2400">
              <a:solidFill>
                <a:srgbClr val="000000"/>
              </a:solidFill>
            </a:endParaRPr>
          </a:p>
          <a:p>
            <a:pPr eaLnBrk="1">
              <a:spcAft>
                <a:spcPts val="1425"/>
              </a:spcAft>
              <a:buClrTx/>
            </a:pPr>
            <a:endParaRPr lang="ru-RU" altLang="ru-RU" sz="2400">
              <a:solidFill>
                <a:srgbClr val="000000"/>
              </a:solidFill>
            </a:endParaRPr>
          </a:p>
          <a:p>
            <a:pPr eaLnBrk="1">
              <a:spcAft>
                <a:spcPts val="1425"/>
              </a:spcAft>
              <a:buClrTx/>
            </a:pPr>
            <a:r>
              <a:rPr lang="ru-RU" altLang="ru-RU" sz="2400">
                <a:solidFill>
                  <a:srgbClr val="000000"/>
                </a:solidFill>
              </a:rPr>
              <a:t>Из первого уравнения следует</a:t>
            </a:r>
          </a:p>
          <a:p>
            <a:pPr eaLnBrk="1">
              <a:spcAft>
                <a:spcPts val="1425"/>
              </a:spcAft>
              <a:buClrTx/>
            </a:pPr>
            <a:endParaRPr lang="ru-RU" altLang="ru-RU" sz="2400">
              <a:solidFill>
                <a:srgbClr val="000000"/>
              </a:solidFill>
            </a:endParaRPr>
          </a:p>
          <a:p>
            <a:pPr eaLnBrk="1">
              <a:spcAft>
                <a:spcPts val="1425"/>
              </a:spcAft>
              <a:buClrTx/>
            </a:pPr>
            <a:endParaRPr lang="ru-RU" altLang="ru-RU" sz="2400">
              <a:solidFill>
                <a:srgbClr val="000000"/>
              </a:solidFill>
            </a:endParaRPr>
          </a:p>
          <a:p>
            <a:pPr eaLnBrk="1">
              <a:spcAft>
                <a:spcPts val="1425"/>
              </a:spcAft>
              <a:buClrTx/>
            </a:pPr>
            <a:r>
              <a:rPr lang="ru-RU" altLang="ru-RU" sz="2400">
                <a:solidFill>
                  <a:srgbClr val="000000"/>
                </a:solidFill>
              </a:rPr>
              <a:t>но  ,                                 следовательно,</a:t>
            </a:r>
          </a:p>
          <a:p>
            <a:pPr eaLnBrk="1">
              <a:spcAft>
                <a:spcPts val="1425"/>
              </a:spcAft>
              <a:buClrTx/>
            </a:pPr>
            <a:endParaRPr lang="ru-RU" altLang="ru-RU" sz="2400">
              <a:solidFill>
                <a:srgbClr val="000000"/>
              </a:solidFill>
            </a:endParaRPr>
          </a:p>
          <a:p>
            <a:pPr eaLnBrk="1">
              <a:spcAft>
                <a:spcPts val="1425"/>
              </a:spcAft>
              <a:buClrTx/>
            </a:pPr>
            <a:endParaRPr lang="ru-RU" altLang="ru-RU" sz="2400">
              <a:solidFill>
                <a:srgbClr val="000000"/>
              </a:solidFill>
            </a:endParaRPr>
          </a:p>
        </p:txBody>
      </p:sp>
      <p:sp>
        <p:nvSpPr>
          <p:cNvPr id="34819" name="Rectangle 2"/>
          <p:cNvSpPr>
            <a:spLocks noChangeArrowheads="1"/>
          </p:cNvSpPr>
          <p:nvPr/>
        </p:nvSpPr>
        <p:spPr bwMode="auto">
          <a:xfrm>
            <a:off x="0" y="4"/>
            <a:ext cx="10080625"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graphicFrame>
        <p:nvGraphicFramePr>
          <p:cNvPr id="34820" name="Object 3"/>
          <p:cNvGraphicFramePr>
            <a:graphicFrameLocks noChangeAspect="1"/>
          </p:cNvGraphicFramePr>
          <p:nvPr/>
        </p:nvGraphicFramePr>
        <p:xfrm>
          <a:off x="6335712" y="395288"/>
          <a:ext cx="461963" cy="431800"/>
        </p:xfrm>
        <a:graphic>
          <a:graphicData uri="http://schemas.openxmlformats.org/presentationml/2006/ole">
            <mc:AlternateContent xmlns:mc="http://schemas.openxmlformats.org/markup-compatibility/2006">
              <mc:Choice xmlns:v="urn:schemas-microsoft-com:vml" Requires="v">
                <p:oleObj spid="_x0000_s35028" name="Формула" r:id="rId4" imgW="204094" imgH="193853" progId="Equation.3">
                  <p:embed/>
                </p:oleObj>
              </mc:Choice>
              <mc:Fallback>
                <p:oleObj name="Формула" r:id="rId4" imgW="204094" imgH="193853" progId="Equation.3">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35712" y="395288"/>
                        <a:ext cx="461963" cy="4318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4821" name="Rectangle 4"/>
          <p:cNvSpPr>
            <a:spLocks noChangeArrowheads="1"/>
          </p:cNvSpPr>
          <p:nvPr/>
        </p:nvSpPr>
        <p:spPr bwMode="auto">
          <a:xfrm>
            <a:off x="0" y="4"/>
            <a:ext cx="10080625"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graphicFrame>
        <p:nvGraphicFramePr>
          <p:cNvPr id="34822" name="Object 5"/>
          <p:cNvGraphicFramePr>
            <a:graphicFrameLocks noChangeAspect="1"/>
          </p:cNvGraphicFramePr>
          <p:nvPr/>
        </p:nvGraphicFramePr>
        <p:xfrm>
          <a:off x="8353425" y="395288"/>
          <a:ext cx="431800" cy="404812"/>
        </p:xfrm>
        <a:graphic>
          <a:graphicData uri="http://schemas.openxmlformats.org/presentationml/2006/ole">
            <mc:AlternateContent xmlns:mc="http://schemas.openxmlformats.org/markup-compatibility/2006">
              <mc:Choice xmlns:v="urn:schemas-microsoft-com:vml" Requires="v">
                <p:oleObj spid="_x0000_s35029" name="Формула" r:id="rId6" imgW="204826" imgH="194219" progId="Equation.3">
                  <p:embed/>
                </p:oleObj>
              </mc:Choice>
              <mc:Fallback>
                <p:oleObj name="Формула" r:id="rId6" imgW="204826" imgH="194219" progId="Equation.3">
                  <p:embed/>
                  <p:pic>
                    <p:nvPicPr>
                      <p:cNvPr id="0"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353425" y="395288"/>
                        <a:ext cx="431800" cy="404812"/>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4823" name="Rectangle 6"/>
          <p:cNvSpPr>
            <a:spLocks noChangeArrowheads="1"/>
          </p:cNvSpPr>
          <p:nvPr/>
        </p:nvSpPr>
        <p:spPr bwMode="auto">
          <a:xfrm>
            <a:off x="0" y="4"/>
            <a:ext cx="10080625"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graphicFrame>
        <p:nvGraphicFramePr>
          <p:cNvPr id="34824" name="Object 7"/>
          <p:cNvGraphicFramePr>
            <a:graphicFrameLocks noChangeAspect="1"/>
          </p:cNvGraphicFramePr>
          <p:nvPr/>
        </p:nvGraphicFramePr>
        <p:xfrm>
          <a:off x="2447925" y="755652"/>
          <a:ext cx="488950" cy="457201"/>
        </p:xfrm>
        <a:graphic>
          <a:graphicData uri="http://schemas.openxmlformats.org/presentationml/2006/ole">
            <mc:AlternateContent xmlns:mc="http://schemas.openxmlformats.org/markup-compatibility/2006">
              <mc:Choice xmlns:v="urn:schemas-microsoft-com:vml" Requires="v">
                <p:oleObj spid="_x0000_s35030" name="Формула" r:id="rId8" imgW="204094" imgH="193853" progId="Equation.3">
                  <p:embed/>
                </p:oleObj>
              </mc:Choice>
              <mc:Fallback>
                <p:oleObj name="Формула" r:id="rId8" imgW="204094" imgH="193853" progId="Equation.3">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47925" y="755652"/>
                        <a:ext cx="488950" cy="457201"/>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4825" name="Rectangle 8"/>
          <p:cNvSpPr>
            <a:spLocks noChangeArrowheads="1"/>
          </p:cNvSpPr>
          <p:nvPr/>
        </p:nvSpPr>
        <p:spPr bwMode="auto">
          <a:xfrm>
            <a:off x="0" y="4"/>
            <a:ext cx="10080625"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graphicFrame>
        <p:nvGraphicFramePr>
          <p:cNvPr id="34826" name="Object 9"/>
          <p:cNvGraphicFramePr>
            <a:graphicFrameLocks noChangeAspect="1"/>
          </p:cNvGraphicFramePr>
          <p:nvPr/>
        </p:nvGraphicFramePr>
        <p:xfrm>
          <a:off x="8569325" y="755650"/>
          <a:ext cx="503238" cy="471488"/>
        </p:xfrm>
        <a:graphic>
          <a:graphicData uri="http://schemas.openxmlformats.org/presentationml/2006/ole">
            <mc:AlternateContent xmlns:mc="http://schemas.openxmlformats.org/markup-compatibility/2006">
              <mc:Choice xmlns:v="urn:schemas-microsoft-com:vml" Requires="v">
                <p:oleObj spid="_x0000_s35031" name="Формула" r:id="rId9" imgW="204826" imgH="194219" progId="Equation.3">
                  <p:embed/>
                </p:oleObj>
              </mc:Choice>
              <mc:Fallback>
                <p:oleObj name="Формула" r:id="rId9" imgW="204826" imgH="194219" progId="Equation.3">
                  <p:embed/>
                  <p:pic>
                    <p:nvPicPr>
                      <p:cNvPr id="0"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569325" y="755650"/>
                        <a:ext cx="503238" cy="47148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4827" name="Rectangle 10"/>
          <p:cNvSpPr>
            <a:spLocks noChangeArrowheads="1"/>
          </p:cNvSpPr>
          <p:nvPr/>
        </p:nvSpPr>
        <p:spPr bwMode="auto">
          <a:xfrm>
            <a:off x="0" y="4"/>
            <a:ext cx="10080625"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graphicFrame>
        <p:nvGraphicFramePr>
          <p:cNvPr id="34828" name="Object 11"/>
          <p:cNvGraphicFramePr>
            <a:graphicFrameLocks noChangeAspect="1"/>
          </p:cNvGraphicFramePr>
          <p:nvPr/>
        </p:nvGraphicFramePr>
        <p:xfrm>
          <a:off x="1800225" y="1125538"/>
          <a:ext cx="503238" cy="471487"/>
        </p:xfrm>
        <a:graphic>
          <a:graphicData uri="http://schemas.openxmlformats.org/presentationml/2006/ole">
            <mc:AlternateContent xmlns:mc="http://schemas.openxmlformats.org/markup-compatibility/2006">
              <mc:Choice xmlns:v="urn:schemas-microsoft-com:vml" Requires="v">
                <p:oleObj spid="_x0000_s35032" name="Формула" r:id="rId10" imgW="205557" imgH="194219" progId="Equation.3">
                  <p:embed/>
                </p:oleObj>
              </mc:Choice>
              <mc:Fallback>
                <p:oleObj name="Формула" r:id="rId10" imgW="205557" imgH="194219" progId="Equation.3">
                  <p:embed/>
                  <p:pic>
                    <p:nvPicPr>
                      <p:cNvPr id="0" name="Object 1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800225" y="1125538"/>
                        <a:ext cx="503238" cy="471487"/>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4829" name="Rectangle 12"/>
          <p:cNvSpPr>
            <a:spLocks noChangeArrowheads="1"/>
          </p:cNvSpPr>
          <p:nvPr/>
        </p:nvSpPr>
        <p:spPr bwMode="auto">
          <a:xfrm>
            <a:off x="0" y="4"/>
            <a:ext cx="10080625"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graphicFrame>
        <p:nvGraphicFramePr>
          <p:cNvPr id="34830" name="Object 13"/>
          <p:cNvGraphicFramePr>
            <a:graphicFrameLocks noChangeAspect="1"/>
          </p:cNvGraphicFramePr>
          <p:nvPr/>
        </p:nvGraphicFramePr>
        <p:xfrm>
          <a:off x="7848600" y="1089033"/>
          <a:ext cx="431800" cy="449263"/>
        </p:xfrm>
        <a:graphic>
          <a:graphicData uri="http://schemas.openxmlformats.org/presentationml/2006/ole">
            <mc:AlternateContent xmlns:mc="http://schemas.openxmlformats.org/markup-compatibility/2006">
              <mc:Choice xmlns:v="urn:schemas-microsoft-com:vml" Requires="v">
                <p:oleObj spid="_x0000_s35033" name="Формула" r:id="rId12" imgW="185806" imgH="194219" progId="Equation.3">
                  <p:embed/>
                </p:oleObj>
              </mc:Choice>
              <mc:Fallback>
                <p:oleObj name="Формула" r:id="rId12" imgW="185806" imgH="194219" progId="Equation.3">
                  <p:embed/>
                  <p:pic>
                    <p:nvPicPr>
                      <p:cNvPr id="0" name="Object 1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848600" y="1089033"/>
                        <a:ext cx="431800" cy="44926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4831" name="Rectangle 14"/>
          <p:cNvSpPr>
            <a:spLocks noChangeArrowheads="1"/>
          </p:cNvSpPr>
          <p:nvPr/>
        </p:nvSpPr>
        <p:spPr bwMode="auto">
          <a:xfrm>
            <a:off x="0" y="4"/>
            <a:ext cx="10080625"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graphicFrame>
        <p:nvGraphicFramePr>
          <p:cNvPr id="34832" name="Object 15"/>
          <p:cNvGraphicFramePr>
            <a:graphicFrameLocks noChangeAspect="1"/>
          </p:cNvGraphicFramePr>
          <p:nvPr/>
        </p:nvGraphicFramePr>
        <p:xfrm>
          <a:off x="6035675" y="1403350"/>
          <a:ext cx="733425" cy="461963"/>
        </p:xfrm>
        <a:graphic>
          <a:graphicData uri="http://schemas.openxmlformats.org/presentationml/2006/ole">
            <mc:AlternateContent xmlns:mc="http://schemas.openxmlformats.org/markup-compatibility/2006">
              <mc:Choice xmlns:v="urn:schemas-microsoft-com:vml" Requires="v">
                <p:oleObj spid="_x0000_s35034" name="Формула" r:id="rId14" imgW="298228" imgH="194219" progId="Equation.3">
                  <p:embed/>
                </p:oleObj>
              </mc:Choice>
              <mc:Fallback>
                <p:oleObj name="Формула" r:id="rId14" imgW="298228" imgH="194219" progId="Equation.3">
                  <p:embed/>
                  <p:pic>
                    <p:nvPicPr>
                      <p:cNvPr id="0" name="Object 15"/>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035675" y="1403350"/>
                        <a:ext cx="733425" cy="46196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4833" name="Rectangle 16"/>
          <p:cNvSpPr>
            <a:spLocks noChangeArrowheads="1"/>
          </p:cNvSpPr>
          <p:nvPr/>
        </p:nvSpPr>
        <p:spPr bwMode="auto">
          <a:xfrm>
            <a:off x="0" y="4"/>
            <a:ext cx="10080625"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graphicFrame>
        <p:nvGraphicFramePr>
          <p:cNvPr id="34834" name="Object 17"/>
          <p:cNvGraphicFramePr>
            <a:graphicFrameLocks noChangeAspect="1"/>
          </p:cNvGraphicFramePr>
          <p:nvPr/>
        </p:nvGraphicFramePr>
        <p:xfrm>
          <a:off x="1457327" y="1979613"/>
          <a:ext cx="5167313" cy="576262"/>
        </p:xfrm>
        <a:graphic>
          <a:graphicData uri="http://schemas.openxmlformats.org/presentationml/2006/ole">
            <mc:AlternateContent xmlns:mc="http://schemas.openxmlformats.org/markup-compatibility/2006">
              <mc:Choice xmlns:v="urn:schemas-microsoft-com:vml" Requires="v">
                <p:oleObj spid="_x0000_s35035" name="Формула" r:id="rId16" imgW="2107370" imgH="193853" progId="Equation.3">
                  <p:embed/>
                </p:oleObj>
              </mc:Choice>
              <mc:Fallback>
                <p:oleObj name="Формула" r:id="rId16" imgW="2107370" imgH="193853" progId="Equation.3">
                  <p:embed/>
                  <p:pic>
                    <p:nvPicPr>
                      <p:cNvPr id="0" name="Object 17"/>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457327" y="1979613"/>
                        <a:ext cx="5167313" cy="576262"/>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4835" name="Rectangle 18"/>
          <p:cNvSpPr>
            <a:spLocks noChangeArrowheads="1"/>
          </p:cNvSpPr>
          <p:nvPr/>
        </p:nvSpPr>
        <p:spPr bwMode="auto">
          <a:xfrm>
            <a:off x="0" y="4"/>
            <a:ext cx="10080625"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graphicFrame>
        <p:nvGraphicFramePr>
          <p:cNvPr id="34836" name="Object 19"/>
          <p:cNvGraphicFramePr>
            <a:graphicFrameLocks noChangeAspect="1"/>
          </p:cNvGraphicFramePr>
          <p:nvPr/>
        </p:nvGraphicFramePr>
        <p:xfrm>
          <a:off x="2927352" y="3459169"/>
          <a:ext cx="2544763" cy="1041400"/>
        </p:xfrm>
        <a:graphic>
          <a:graphicData uri="http://schemas.openxmlformats.org/presentationml/2006/ole">
            <mc:AlternateContent xmlns:mc="http://schemas.openxmlformats.org/markup-compatibility/2006">
              <mc:Choice xmlns:v="urn:schemas-microsoft-com:vml" Requires="v">
                <p:oleObj spid="_x0000_s35036" name="Формула" r:id="rId18" imgW="1031132" imgH="412714" progId="Equation.3">
                  <p:embed/>
                </p:oleObj>
              </mc:Choice>
              <mc:Fallback>
                <p:oleObj name="Формула" r:id="rId18" imgW="1031132" imgH="412714" progId="Equation.3">
                  <p:embed/>
                  <p:pic>
                    <p:nvPicPr>
                      <p:cNvPr id="0" name="Object 1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927352" y="3459169"/>
                        <a:ext cx="2544763" cy="10414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4837" name="Rectangle 20"/>
          <p:cNvSpPr>
            <a:spLocks noChangeArrowheads="1"/>
          </p:cNvSpPr>
          <p:nvPr/>
        </p:nvSpPr>
        <p:spPr bwMode="auto">
          <a:xfrm>
            <a:off x="0" y="4"/>
            <a:ext cx="10080625"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graphicFrame>
        <p:nvGraphicFramePr>
          <p:cNvPr id="34838" name="Object 21"/>
          <p:cNvGraphicFramePr>
            <a:graphicFrameLocks noChangeAspect="1"/>
          </p:cNvGraphicFramePr>
          <p:nvPr/>
        </p:nvGraphicFramePr>
        <p:xfrm>
          <a:off x="1295400" y="4510092"/>
          <a:ext cx="2171700" cy="493712"/>
        </p:xfrm>
        <a:graphic>
          <a:graphicData uri="http://schemas.openxmlformats.org/presentationml/2006/ole">
            <mc:AlternateContent xmlns:mc="http://schemas.openxmlformats.org/markup-compatibility/2006">
              <mc:Choice xmlns:v="urn:schemas-microsoft-com:vml" Requires="v">
                <p:oleObj spid="_x0000_s35037" name="Формула" r:id="rId20" imgW="913072" imgH="194219" progId="Equation.3">
                  <p:embed/>
                </p:oleObj>
              </mc:Choice>
              <mc:Fallback>
                <p:oleObj name="Формула" r:id="rId20" imgW="913072" imgH="194219" progId="Equation.3">
                  <p:embed/>
                  <p:pic>
                    <p:nvPicPr>
                      <p:cNvPr id="0" name="Object 2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1295400" y="4510092"/>
                        <a:ext cx="2171700" cy="493712"/>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4839" name="Rectangle 22"/>
          <p:cNvSpPr>
            <a:spLocks noChangeArrowheads="1"/>
          </p:cNvSpPr>
          <p:nvPr/>
        </p:nvSpPr>
        <p:spPr bwMode="auto">
          <a:xfrm>
            <a:off x="0" y="4"/>
            <a:ext cx="10080625"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graphicFrame>
        <p:nvGraphicFramePr>
          <p:cNvPr id="34840" name="Object 23"/>
          <p:cNvGraphicFramePr>
            <a:graphicFrameLocks noChangeAspect="1"/>
          </p:cNvGraphicFramePr>
          <p:nvPr/>
        </p:nvGraphicFramePr>
        <p:xfrm>
          <a:off x="2879727" y="5148266"/>
          <a:ext cx="2932113" cy="1079500"/>
        </p:xfrm>
        <a:graphic>
          <a:graphicData uri="http://schemas.openxmlformats.org/presentationml/2006/ole">
            <mc:AlternateContent xmlns:mc="http://schemas.openxmlformats.org/markup-compatibility/2006">
              <mc:Choice xmlns:v="urn:schemas-microsoft-com:vml" Requires="v">
                <p:oleObj spid="_x0000_s35038" name="Формула" r:id="rId22" imgW="1354132" imgH="412714" progId="Equation.3">
                  <p:embed/>
                </p:oleObj>
              </mc:Choice>
              <mc:Fallback>
                <p:oleObj name="Формула" r:id="rId22" imgW="1354132" imgH="412714" progId="Equation.3">
                  <p:embed/>
                  <p:pic>
                    <p:nvPicPr>
                      <p:cNvPr id="0" name="Object 23"/>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2879727" y="5148266"/>
                        <a:ext cx="2932113" cy="10795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5842" name="Text Box 1"/>
          <p:cNvSpPr txBox="1">
            <a:spLocks noChangeArrowheads="1"/>
          </p:cNvSpPr>
          <p:nvPr/>
        </p:nvSpPr>
        <p:spPr bwMode="auto">
          <a:xfrm>
            <a:off x="503238" y="215905"/>
            <a:ext cx="9055100" cy="5935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8056" rIns="0" bIns="0"/>
          <a:lstStyle>
            <a:lvl1pPr marL="342900" indent="-338138"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1pPr>
            <a:lvl2pPr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2pPr>
            <a:lvl3pPr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3pPr>
            <a:lvl4pPr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4pPr>
            <a:lvl5pPr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9pPr>
          </a:lstStyle>
          <a:p>
            <a:pPr eaLnBrk="1">
              <a:spcAft>
                <a:spcPts val="1425"/>
              </a:spcAft>
              <a:buClrTx/>
            </a:pPr>
            <a:r>
              <a:rPr lang="ru-RU" altLang="ru-RU" sz="2400">
                <a:solidFill>
                  <a:srgbClr val="000000"/>
                </a:solidFill>
              </a:rPr>
              <a:t>Далее, полученное значение            подставим во второе уравнение</a:t>
            </a:r>
          </a:p>
          <a:p>
            <a:pPr eaLnBrk="1">
              <a:spcAft>
                <a:spcPts val="1425"/>
              </a:spcAft>
              <a:buClrTx/>
            </a:pPr>
            <a:endParaRPr lang="ru-RU" altLang="ru-RU" sz="2400">
              <a:solidFill>
                <a:srgbClr val="000000"/>
              </a:solidFill>
            </a:endParaRPr>
          </a:p>
        </p:txBody>
      </p:sp>
      <p:sp>
        <p:nvSpPr>
          <p:cNvPr id="35843" name="Rectangle 2"/>
          <p:cNvSpPr>
            <a:spLocks noChangeArrowheads="1"/>
          </p:cNvSpPr>
          <p:nvPr/>
        </p:nvSpPr>
        <p:spPr bwMode="auto">
          <a:xfrm>
            <a:off x="0" y="4"/>
            <a:ext cx="10080625"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graphicFrame>
        <p:nvGraphicFramePr>
          <p:cNvPr id="35844" name="Object 3"/>
          <p:cNvGraphicFramePr>
            <a:graphicFrameLocks noChangeAspect="1"/>
          </p:cNvGraphicFramePr>
          <p:nvPr>
            <p:extLst>
              <p:ext uri="{D42A27DB-BD31-4B8C-83A1-F6EECF244321}">
                <p14:modId xmlns:p14="http://schemas.microsoft.com/office/powerpoint/2010/main" val="855776594"/>
              </p:ext>
            </p:extLst>
          </p:nvPr>
        </p:nvGraphicFramePr>
        <p:xfrm>
          <a:off x="4803816" y="126439"/>
          <a:ext cx="596540" cy="557063"/>
        </p:xfrm>
        <a:graphic>
          <a:graphicData uri="http://schemas.openxmlformats.org/presentationml/2006/ole">
            <mc:AlternateContent xmlns:mc="http://schemas.openxmlformats.org/markup-compatibility/2006">
              <mc:Choice xmlns:v="urn:schemas-microsoft-com:vml" Requires="v">
                <p:oleObj spid="_x0000_s35957" name="Формула" r:id="rId4" imgW="204094" imgH="193853" progId="Equation.3">
                  <p:embed/>
                </p:oleObj>
              </mc:Choice>
              <mc:Fallback>
                <p:oleObj name="Формула" r:id="rId4" imgW="204094" imgH="193853" progId="Equation.3">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03816" y="126439"/>
                        <a:ext cx="596540" cy="557063"/>
                      </a:xfrm>
                      <a:prstGeom prst="rect">
                        <a:avLst/>
                      </a:prstGeom>
                      <a:noFill/>
                      <a:ln>
                        <a:noFill/>
                      </a:ln>
                      <a:effectLst/>
                    </p:spPr>
                  </p:pic>
                </p:oleObj>
              </mc:Fallback>
            </mc:AlternateContent>
          </a:graphicData>
        </a:graphic>
      </p:graphicFrame>
      <p:sp>
        <p:nvSpPr>
          <p:cNvPr id="35845" name="Rectangle 4"/>
          <p:cNvSpPr>
            <a:spLocks noChangeArrowheads="1"/>
          </p:cNvSpPr>
          <p:nvPr/>
        </p:nvSpPr>
        <p:spPr bwMode="auto">
          <a:xfrm>
            <a:off x="0" y="4"/>
            <a:ext cx="10080625"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graphicFrame>
        <p:nvGraphicFramePr>
          <p:cNvPr id="35846" name="Object 5"/>
          <p:cNvGraphicFramePr>
            <a:graphicFrameLocks noChangeAspect="1"/>
          </p:cNvGraphicFramePr>
          <p:nvPr/>
        </p:nvGraphicFramePr>
        <p:xfrm>
          <a:off x="2447925" y="971559"/>
          <a:ext cx="4953000" cy="576263"/>
        </p:xfrm>
        <a:graphic>
          <a:graphicData uri="http://schemas.openxmlformats.org/presentationml/2006/ole">
            <mc:AlternateContent xmlns:mc="http://schemas.openxmlformats.org/markup-compatibility/2006">
              <mc:Choice xmlns:v="urn:schemas-microsoft-com:vml" Requires="v">
                <p:oleObj spid="_x0000_s35958" name="Формула" r:id="rId6" imgW="1923761" imgH="197145" progId="Equation.3">
                  <p:embed/>
                </p:oleObj>
              </mc:Choice>
              <mc:Fallback>
                <p:oleObj name="Формула" r:id="rId6" imgW="1923761" imgH="197145" progId="Equation.3">
                  <p:embed/>
                  <p:pic>
                    <p:nvPicPr>
                      <p:cNvPr id="0"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47925" y="971559"/>
                        <a:ext cx="4953000" cy="57626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5847" name="Rectangle 6"/>
          <p:cNvSpPr>
            <a:spLocks noChangeArrowheads="1"/>
          </p:cNvSpPr>
          <p:nvPr/>
        </p:nvSpPr>
        <p:spPr bwMode="auto">
          <a:xfrm>
            <a:off x="0" y="4"/>
            <a:ext cx="10080625"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graphicFrame>
        <p:nvGraphicFramePr>
          <p:cNvPr id="35848" name="Object 7"/>
          <p:cNvGraphicFramePr>
            <a:graphicFrameLocks noChangeAspect="1"/>
          </p:cNvGraphicFramePr>
          <p:nvPr/>
        </p:nvGraphicFramePr>
        <p:xfrm>
          <a:off x="2232025" y="1835150"/>
          <a:ext cx="3455988" cy="1008062"/>
        </p:xfrm>
        <a:graphic>
          <a:graphicData uri="http://schemas.openxmlformats.org/presentationml/2006/ole">
            <mc:AlternateContent xmlns:mc="http://schemas.openxmlformats.org/markup-compatibility/2006">
              <mc:Choice xmlns:v="urn:schemas-microsoft-com:vml" Requires="v">
                <p:oleObj spid="_x0000_s35959" name="Формула" r:id="rId8" imgW="1416999" imgH="412714" progId="Equation.3">
                  <p:embed/>
                </p:oleObj>
              </mc:Choice>
              <mc:Fallback>
                <p:oleObj name="Формула" r:id="rId8" imgW="1416999" imgH="412714" progId="Equation.3">
                  <p:embed/>
                  <p:pic>
                    <p:nvPicPr>
                      <p:cNvPr id="0" name="Object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32025" y="1835150"/>
                        <a:ext cx="3455988" cy="1008062"/>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5849" name="Rectangle 8"/>
          <p:cNvSpPr>
            <a:spLocks noChangeArrowheads="1"/>
          </p:cNvSpPr>
          <p:nvPr/>
        </p:nvSpPr>
        <p:spPr bwMode="auto">
          <a:xfrm>
            <a:off x="0" y="4"/>
            <a:ext cx="10080625"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graphicFrame>
        <p:nvGraphicFramePr>
          <p:cNvPr id="35850" name="Object 9"/>
          <p:cNvGraphicFramePr>
            <a:graphicFrameLocks noChangeAspect="1"/>
          </p:cNvGraphicFramePr>
          <p:nvPr/>
        </p:nvGraphicFramePr>
        <p:xfrm>
          <a:off x="2232027" y="3203575"/>
          <a:ext cx="2532063" cy="566738"/>
        </p:xfrm>
        <a:graphic>
          <a:graphicData uri="http://schemas.openxmlformats.org/presentationml/2006/ole">
            <mc:AlternateContent xmlns:mc="http://schemas.openxmlformats.org/markup-compatibility/2006">
              <mc:Choice xmlns:v="urn:schemas-microsoft-com:vml" Requires="v">
                <p:oleObj spid="_x0000_s35960" name="Формула" r:id="rId10" imgW="913811" imgH="193853" progId="Equation.3">
                  <p:embed/>
                </p:oleObj>
              </mc:Choice>
              <mc:Fallback>
                <p:oleObj name="Формула" r:id="rId10" imgW="913811" imgH="193853" progId="Equation.3">
                  <p:embed/>
                  <p:pic>
                    <p:nvPicPr>
                      <p:cNvPr id="0" name="Object 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232027" y="3203575"/>
                        <a:ext cx="2532063" cy="56673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5851" name="Rectangle 10"/>
          <p:cNvSpPr>
            <a:spLocks noChangeArrowheads="1"/>
          </p:cNvSpPr>
          <p:nvPr/>
        </p:nvSpPr>
        <p:spPr bwMode="auto">
          <a:xfrm>
            <a:off x="0" y="4"/>
            <a:ext cx="10080625"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graphicFrame>
        <p:nvGraphicFramePr>
          <p:cNvPr id="35852" name="Object 11"/>
          <p:cNvGraphicFramePr>
            <a:graphicFrameLocks noChangeAspect="1"/>
          </p:cNvGraphicFramePr>
          <p:nvPr/>
        </p:nvGraphicFramePr>
        <p:xfrm>
          <a:off x="1289050" y="4500572"/>
          <a:ext cx="6630988" cy="1146175"/>
        </p:xfrm>
        <a:graphic>
          <a:graphicData uri="http://schemas.openxmlformats.org/presentationml/2006/ole">
            <mc:AlternateContent xmlns:mc="http://schemas.openxmlformats.org/markup-compatibility/2006">
              <mc:Choice xmlns:v="urn:schemas-microsoft-com:vml" Requires="v">
                <p:oleObj spid="_x0000_s35961" name="Формула" r:id="rId12" imgW="2741599" imgH="434584" progId="Equation.3">
                  <p:embed/>
                </p:oleObj>
              </mc:Choice>
              <mc:Fallback>
                <p:oleObj name="Формула" r:id="rId12" imgW="2741599" imgH="434584" progId="Equation.3">
                  <p:embed/>
                  <p:pic>
                    <p:nvPicPr>
                      <p:cNvPr id="0" name="Object 1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289050" y="4500572"/>
                        <a:ext cx="6630988" cy="114617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5853" name="Rectangle 12"/>
          <p:cNvSpPr>
            <a:spLocks noChangeArrowheads="1"/>
          </p:cNvSpPr>
          <p:nvPr/>
        </p:nvSpPr>
        <p:spPr bwMode="auto">
          <a:xfrm>
            <a:off x="0" y="4"/>
            <a:ext cx="10080625"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graphicFrame>
        <p:nvGraphicFramePr>
          <p:cNvPr id="35854" name="Object 13"/>
          <p:cNvGraphicFramePr>
            <a:graphicFrameLocks noChangeAspect="1"/>
          </p:cNvGraphicFramePr>
          <p:nvPr/>
        </p:nvGraphicFramePr>
        <p:xfrm>
          <a:off x="0" y="0"/>
          <a:ext cx="198438" cy="206375"/>
        </p:xfrm>
        <a:graphic>
          <a:graphicData uri="http://schemas.openxmlformats.org/presentationml/2006/ole">
            <mc:AlternateContent xmlns:mc="http://schemas.openxmlformats.org/markup-compatibility/2006">
              <mc:Choice xmlns:v="urn:schemas-microsoft-com:vml" Requires="v">
                <p:oleObj spid="_x0000_s35962" name="Формула" r:id="rId14" imgW="204094" imgH="205191" progId="Equation.3">
                  <p:embed/>
                </p:oleObj>
              </mc:Choice>
              <mc:Fallback>
                <p:oleObj name="Формула" r:id="rId14" imgW="204094" imgH="205191" progId="Equation.3">
                  <p:embed/>
                  <p:pic>
                    <p:nvPicPr>
                      <p:cNvPr id="0" name="Object 1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0" y="0"/>
                        <a:ext cx="198438" cy="20637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Text Box 1"/>
          <p:cNvSpPr txBox="1">
            <a:spLocks noChangeArrowheads="1"/>
          </p:cNvSpPr>
          <p:nvPr/>
        </p:nvSpPr>
        <p:spPr bwMode="auto">
          <a:xfrm>
            <a:off x="503238" y="611193"/>
            <a:ext cx="9055100" cy="586422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8056" rIns="0" bIns="0"/>
          <a:lstStyle>
            <a:lvl1pPr marL="342900" indent="-338138"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1pPr>
            <a:lvl2pPr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2pPr>
            <a:lvl3pPr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3pPr>
            <a:lvl4pPr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4pPr>
            <a:lvl5pPr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9pPr>
          </a:lstStyle>
          <a:p>
            <a:pPr eaLnBrk="1">
              <a:spcAft>
                <a:spcPts val="1425"/>
              </a:spcAft>
              <a:buClrTx/>
            </a:pPr>
            <a:r>
              <a:rPr lang="ru-RU" altLang="ru-RU" sz="2400" dirty="0">
                <a:solidFill>
                  <a:srgbClr val="000000"/>
                </a:solidFill>
              </a:rPr>
              <a:t>Аналогично вычисляются остальные коэффициенты</a:t>
            </a:r>
          </a:p>
          <a:p>
            <a:pPr eaLnBrk="1">
              <a:spcAft>
                <a:spcPts val="1425"/>
              </a:spcAft>
              <a:buClrTx/>
            </a:pPr>
            <a:endParaRPr lang="ru-RU" altLang="ru-RU" sz="2400" dirty="0">
              <a:solidFill>
                <a:srgbClr val="000000"/>
              </a:solidFill>
            </a:endParaRPr>
          </a:p>
          <a:p>
            <a:pPr eaLnBrk="1">
              <a:spcAft>
                <a:spcPts val="1425"/>
              </a:spcAft>
              <a:buClrTx/>
            </a:pPr>
            <a:endParaRPr lang="ru-RU" altLang="ru-RU" sz="2400" dirty="0">
              <a:solidFill>
                <a:srgbClr val="000000"/>
              </a:solidFill>
            </a:endParaRPr>
          </a:p>
          <a:p>
            <a:pPr eaLnBrk="1">
              <a:spcAft>
                <a:spcPts val="1425"/>
              </a:spcAft>
              <a:buClrTx/>
            </a:pPr>
            <a:r>
              <a:rPr lang="ru-RU" altLang="ru-RU" sz="2400" dirty="0">
                <a:solidFill>
                  <a:srgbClr val="000000"/>
                </a:solidFill>
              </a:rPr>
              <a:t>Этот этап расчёта — прямая прогонка — вычисление </a:t>
            </a:r>
            <a:r>
              <a:rPr lang="ru-RU" altLang="ru-RU" sz="2400" dirty="0" err="1">
                <a:solidFill>
                  <a:srgbClr val="000000"/>
                </a:solidFill>
              </a:rPr>
              <a:t>прогоночных</a:t>
            </a:r>
            <a:r>
              <a:rPr lang="ru-RU" altLang="ru-RU" sz="2400" dirty="0">
                <a:solidFill>
                  <a:srgbClr val="000000"/>
                </a:solidFill>
              </a:rPr>
              <a:t> коэффициентов</a:t>
            </a:r>
          </a:p>
          <a:p>
            <a:pPr eaLnBrk="1">
              <a:spcAft>
                <a:spcPts val="1425"/>
              </a:spcAft>
              <a:buClrTx/>
            </a:pPr>
            <a:r>
              <a:rPr lang="ru-RU" altLang="ru-RU" sz="2400" dirty="0">
                <a:solidFill>
                  <a:srgbClr val="000000"/>
                </a:solidFill>
              </a:rPr>
              <a:t>Обратная прогонка состоит из последовательного вычисления неизвестных         . Сначала определяется       .  </a:t>
            </a:r>
          </a:p>
          <a:p>
            <a:pPr eaLnBrk="1">
              <a:spcAft>
                <a:spcPts val="1425"/>
              </a:spcAft>
              <a:buClrTx/>
            </a:pPr>
            <a:r>
              <a:rPr lang="ru-RU" altLang="ru-RU" sz="2400" dirty="0">
                <a:solidFill>
                  <a:srgbClr val="000000"/>
                </a:solidFill>
              </a:rPr>
              <a:t>При                  следует</a:t>
            </a:r>
          </a:p>
          <a:p>
            <a:pPr eaLnBrk="1">
              <a:spcAft>
                <a:spcPts val="1425"/>
              </a:spcAft>
              <a:buClrTx/>
            </a:pPr>
            <a:endParaRPr lang="ru-RU" altLang="ru-RU" sz="2400" dirty="0">
              <a:solidFill>
                <a:srgbClr val="000000"/>
              </a:solidFill>
            </a:endParaRPr>
          </a:p>
        </p:txBody>
      </p:sp>
      <p:sp>
        <p:nvSpPr>
          <p:cNvPr id="36867" name="Rectangle 2"/>
          <p:cNvSpPr>
            <a:spLocks noChangeArrowheads="1"/>
          </p:cNvSpPr>
          <p:nvPr/>
        </p:nvSpPr>
        <p:spPr bwMode="auto">
          <a:xfrm>
            <a:off x="0" y="4"/>
            <a:ext cx="10080625"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graphicFrame>
        <p:nvGraphicFramePr>
          <p:cNvPr id="36868" name="Object 3"/>
          <p:cNvGraphicFramePr>
            <a:graphicFrameLocks noChangeAspect="1"/>
          </p:cNvGraphicFramePr>
          <p:nvPr>
            <p:extLst>
              <p:ext uri="{D42A27DB-BD31-4B8C-83A1-F6EECF244321}">
                <p14:modId xmlns:p14="http://schemas.microsoft.com/office/powerpoint/2010/main" val="3917953543"/>
              </p:ext>
            </p:extLst>
          </p:nvPr>
        </p:nvGraphicFramePr>
        <p:xfrm>
          <a:off x="935856" y="1043583"/>
          <a:ext cx="8166100" cy="1008062"/>
        </p:xfrm>
        <a:graphic>
          <a:graphicData uri="http://schemas.openxmlformats.org/presentationml/2006/ole">
            <mc:AlternateContent xmlns:mc="http://schemas.openxmlformats.org/markup-compatibility/2006">
              <mc:Choice xmlns:v="urn:schemas-microsoft-com:vml" Requires="v">
                <p:oleObj spid="_x0000_s36981" name="Формула" r:id="rId4" imgW="3856939" imgH="434584" progId="Equation.3">
                  <p:embed/>
                </p:oleObj>
              </mc:Choice>
              <mc:Fallback>
                <p:oleObj name="Формула" r:id="rId4" imgW="3856939" imgH="434584" progId="Equation.3">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35856" y="1043583"/>
                        <a:ext cx="8166100" cy="1008062"/>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6869" name="Rectangle 4"/>
          <p:cNvSpPr>
            <a:spLocks noChangeArrowheads="1"/>
          </p:cNvSpPr>
          <p:nvPr/>
        </p:nvSpPr>
        <p:spPr bwMode="auto">
          <a:xfrm>
            <a:off x="0" y="4"/>
            <a:ext cx="10080625"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graphicFrame>
        <p:nvGraphicFramePr>
          <p:cNvPr id="36870" name="Object 5"/>
          <p:cNvGraphicFramePr>
            <a:graphicFrameLocks noChangeAspect="1"/>
          </p:cNvGraphicFramePr>
          <p:nvPr>
            <p:extLst>
              <p:ext uri="{D42A27DB-BD31-4B8C-83A1-F6EECF244321}">
                <p14:modId xmlns:p14="http://schemas.microsoft.com/office/powerpoint/2010/main" val="2690603023"/>
              </p:ext>
            </p:extLst>
          </p:nvPr>
        </p:nvGraphicFramePr>
        <p:xfrm>
          <a:off x="5042272" y="2555710"/>
          <a:ext cx="876300" cy="433387"/>
        </p:xfrm>
        <a:graphic>
          <a:graphicData uri="http://schemas.openxmlformats.org/presentationml/2006/ole">
            <mc:AlternateContent xmlns:mc="http://schemas.openxmlformats.org/markup-compatibility/2006">
              <mc:Choice xmlns:v="urn:schemas-microsoft-com:vml" Requires="v">
                <p:oleObj spid="_x0000_s36982" name="Формула" r:id="rId6" imgW="444238" imgH="193853" progId="Equation.3">
                  <p:embed/>
                </p:oleObj>
              </mc:Choice>
              <mc:Fallback>
                <p:oleObj name="Формула" r:id="rId6" imgW="444238" imgH="193853" progId="Equation.3">
                  <p:embed/>
                  <p:pic>
                    <p:nvPicPr>
                      <p:cNvPr id="0"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42272" y="2555710"/>
                        <a:ext cx="876300" cy="433387"/>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6871" name="Rectangle 6"/>
          <p:cNvSpPr>
            <a:spLocks noChangeArrowheads="1"/>
          </p:cNvSpPr>
          <p:nvPr/>
        </p:nvSpPr>
        <p:spPr bwMode="auto">
          <a:xfrm>
            <a:off x="0" y="4"/>
            <a:ext cx="10080625"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graphicFrame>
        <p:nvGraphicFramePr>
          <p:cNvPr id="36872" name="Object 7"/>
          <p:cNvGraphicFramePr>
            <a:graphicFrameLocks noChangeAspect="1"/>
          </p:cNvGraphicFramePr>
          <p:nvPr>
            <p:extLst>
              <p:ext uri="{D42A27DB-BD31-4B8C-83A1-F6EECF244321}">
                <p14:modId xmlns:p14="http://schemas.microsoft.com/office/powerpoint/2010/main" val="3662702018"/>
              </p:ext>
            </p:extLst>
          </p:nvPr>
        </p:nvGraphicFramePr>
        <p:xfrm>
          <a:off x="2736064" y="3323203"/>
          <a:ext cx="575245" cy="600650"/>
        </p:xfrm>
        <a:graphic>
          <a:graphicData uri="http://schemas.openxmlformats.org/presentationml/2006/ole">
            <mc:AlternateContent xmlns:mc="http://schemas.openxmlformats.org/markup-compatibility/2006">
              <mc:Choice xmlns:v="urn:schemas-microsoft-com:vml" Requires="v">
                <p:oleObj spid="_x0000_s36983" name="Формула" r:id="rId8" imgW="204094" imgH="205191" progId="Equation.3">
                  <p:embed/>
                </p:oleObj>
              </mc:Choice>
              <mc:Fallback>
                <p:oleObj name="Формула" r:id="rId8" imgW="204094" imgH="205191" progId="Equation.3">
                  <p:embed/>
                  <p:pic>
                    <p:nvPicPr>
                      <p:cNvPr id="0" name="Object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736064" y="3323203"/>
                        <a:ext cx="575245" cy="600650"/>
                      </a:xfrm>
                      <a:prstGeom prst="rect">
                        <a:avLst/>
                      </a:prstGeom>
                      <a:noFill/>
                      <a:ln>
                        <a:noFill/>
                      </a:ln>
                      <a:effectLst/>
                    </p:spPr>
                  </p:pic>
                </p:oleObj>
              </mc:Fallback>
            </mc:AlternateContent>
          </a:graphicData>
        </a:graphic>
      </p:graphicFrame>
      <p:sp>
        <p:nvSpPr>
          <p:cNvPr id="36873" name="Rectangle 8"/>
          <p:cNvSpPr>
            <a:spLocks noChangeArrowheads="1"/>
          </p:cNvSpPr>
          <p:nvPr/>
        </p:nvSpPr>
        <p:spPr bwMode="auto">
          <a:xfrm>
            <a:off x="0" y="4"/>
            <a:ext cx="10080625"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graphicFrame>
        <p:nvGraphicFramePr>
          <p:cNvPr id="36874" name="Object 9"/>
          <p:cNvGraphicFramePr>
            <a:graphicFrameLocks noChangeAspect="1"/>
          </p:cNvGraphicFramePr>
          <p:nvPr>
            <p:extLst>
              <p:ext uri="{D42A27DB-BD31-4B8C-83A1-F6EECF244321}">
                <p14:modId xmlns:p14="http://schemas.microsoft.com/office/powerpoint/2010/main" val="139243792"/>
              </p:ext>
            </p:extLst>
          </p:nvPr>
        </p:nvGraphicFramePr>
        <p:xfrm>
          <a:off x="6840511" y="3320831"/>
          <a:ext cx="600807" cy="560164"/>
        </p:xfrm>
        <a:graphic>
          <a:graphicData uri="http://schemas.openxmlformats.org/presentationml/2006/ole">
            <mc:AlternateContent xmlns:mc="http://schemas.openxmlformats.org/markup-compatibility/2006">
              <mc:Choice xmlns:v="urn:schemas-microsoft-com:vml" Requires="v">
                <p:oleObj spid="_x0000_s36984" name="Формула" r:id="rId10" imgW="227503" imgH="205557" progId="Equation.3">
                  <p:embed/>
                </p:oleObj>
              </mc:Choice>
              <mc:Fallback>
                <p:oleObj name="Формула" r:id="rId10" imgW="227503" imgH="205557" progId="Equation.3">
                  <p:embed/>
                  <p:pic>
                    <p:nvPicPr>
                      <p:cNvPr id="0" name="Object 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840511" y="3320831"/>
                        <a:ext cx="600807" cy="560164"/>
                      </a:xfrm>
                      <a:prstGeom prst="rect">
                        <a:avLst/>
                      </a:prstGeom>
                      <a:noFill/>
                      <a:ln>
                        <a:noFill/>
                      </a:ln>
                      <a:effectLst/>
                    </p:spPr>
                  </p:pic>
                </p:oleObj>
              </mc:Fallback>
            </mc:AlternateContent>
          </a:graphicData>
        </a:graphic>
      </p:graphicFrame>
      <p:sp>
        <p:nvSpPr>
          <p:cNvPr id="36875" name="Rectangle 10"/>
          <p:cNvSpPr>
            <a:spLocks noChangeArrowheads="1"/>
          </p:cNvSpPr>
          <p:nvPr/>
        </p:nvSpPr>
        <p:spPr bwMode="auto">
          <a:xfrm>
            <a:off x="0" y="4"/>
            <a:ext cx="10080625"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graphicFrame>
        <p:nvGraphicFramePr>
          <p:cNvPr id="36876" name="Object 11"/>
          <p:cNvGraphicFramePr>
            <a:graphicFrameLocks noChangeAspect="1"/>
          </p:cNvGraphicFramePr>
          <p:nvPr>
            <p:extLst>
              <p:ext uri="{D42A27DB-BD31-4B8C-83A1-F6EECF244321}">
                <p14:modId xmlns:p14="http://schemas.microsoft.com/office/powerpoint/2010/main" val="597496527"/>
              </p:ext>
            </p:extLst>
          </p:nvPr>
        </p:nvGraphicFramePr>
        <p:xfrm>
          <a:off x="1295896" y="3923853"/>
          <a:ext cx="1095375" cy="431800"/>
        </p:xfrm>
        <a:graphic>
          <a:graphicData uri="http://schemas.openxmlformats.org/presentationml/2006/ole">
            <mc:AlternateContent xmlns:mc="http://schemas.openxmlformats.org/markup-compatibility/2006">
              <mc:Choice xmlns:v="urn:schemas-microsoft-com:vml" Requires="v">
                <p:oleObj spid="_x0000_s36985" name="Формула" r:id="rId12" imgW="536643" imgH="171572" progId="Equation.3">
                  <p:embed/>
                </p:oleObj>
              </mc:Choice>
              <mc:Fallback>
                <p:oleObj name="Формула" r:id="rId12" imgW="536643" imgH="171572" progId="Equation.3">
                  <p:embed/>
                  <p:pic>
                    <p:nvPicPr>
                      <p:cNvPr id="0" name="Object 1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295896" y="3923853"/>
                        <a:ext cx="1095375" cy="4318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6877" name="Rectangle 12"/>
          <p:cNvSpPr>
            <a:spLocks noChangeArrowheads="1"/>
          </p:cNvSpPr>
          <p:nvPr/>
        </p:nvSpPr>
        <p:spPr bwMode="auto">
          <a:xfrm>
            <a:off x="0" y="4"/>
            <a:ext cx="10080625"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graphicFrame>
        <p:nvGraphicFramePr>
          <p:cNvPr id="36878" name="Object 13"/>
          <p:cNvGraphicFramePr>
            <a:graphicFrameLocks noChangeAspect="1"/>
          </p:cNvGraphicFramePr>
          <p:nvPr>
            <p:extLst>
              <p:ext uri="{D42A27DB-BD31-4B8C-83A1-F6EECF244321}">
                <p14:modId xmlns:p14="http://schemas.microsoft.com/office/powerpoint/2010/main" val="3234866351"/>
              </p:ext>
            </p:extLst>
          </p:nvPr>
        </p:nvGraphicFramePr>
        <p:xfrm>
          <a:off x="2808064" y="4571925"/>
          <a:ext cx="3763486" cy="1152128"/>
        </p:xfrm>
        <a:graphic>
          <a:graphicData uri="http://schemas.openxmlformats.org/presentationml/2006/ole">
            <mc:AlternateContent xmlns:mc="http://schemas.openxmlformats.org/markup-compatibility/2006">
              <mc:Choice xmlns:v="urn:schemas-microsoft-com:vml" Requires="v">
                <p:oleObj spid="_x0000_s36986" name="Формула" r:id="rId14" imgW="1282355" imgH="397325" progId="Equation.3">
                  <p:embed/>
                </p:oleObj>
              </mc:Choice>
              <mc:Fallback>
                <p:oleObj name="Формула" r:id="rId14" imgW="1282355" imgH="397325" progId="Equation.3">
                  <p:embed/>
                  <p:pic>
                    <p:nvPicPr>
                      <p:cNvPr id="0" name="Object 1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808064" y="4571925"/>
                        <a:ext cx="3763486" cy="1152128"/>
                      </a:xfrm>
                      <a:prstGeom prst="rect">
                        <a:avLst/>
                      </a:prstGeom>
                      <a:noFill/>
                      <a:ln>
                        <a:noFill/>
                      </a:ln>
                      <a:effectLst/>
                    </p:spPr>
                  </p:pic>
                </p:oleObj>
              </mc:Fallback>
            </mc:AlternateContent>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90" name="Text Box 1"/>
          <p:cNvSpPr txBox="1">
            <a:spLocks noChangeArrowheads="1"/>
          </p:cNvSpPr>
          <p:nvPr/>
        </p:nvSpPr>
        <p:spPr bwMode="auto">
          <a:xfrm>
            <a:off x="503238" y="360363"/>
            <a:ext cx="9055100" cy="5791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8056" rIns="0" bIns="0"/>
          <a:lstStyle>
            <a:lvl1pPr marL="342900" indent="-338138"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1pPr>
            <a:lvl2pPr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2pPr>
            <a:lvl3pPr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3pPr>
            <a:lvl4pPr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4pPr>
            <a:lvl5pPr eaLnBrk="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9pPr>
          </a:lstStyle>
          <a:p>
            <a:pPr eaLnBrk="1">
              <a:spcAft>
                <a:spcPts val="1425"/>
              </a:spcAft>
              <a:buClrTx/>
            </a:pPr>
            <a:r>
              <a:rPr lang="ru-RU" altLang="ru-RU" sz="2400">
                <a:solidFill>
                  <a:srgbClr val="000000"/>
                </a:solidFill>
              </a:rPr>
              <a:t>исключая из этой системы уравнений            , находим</a:t>
            </a:r>
          </a:p>
          <a:p>
            <a:pPr eaLnBrk="1">
              <a:spcAft>
                <a:spcPts val="1425"/>
              </a:spcAft>
              <a:buClrTx/>
            </a:pPr>
            <a:endParaRPr lang="ru-RU" altLang="ru-RU" sz="2400">
              <a:solidFill>
                <a:srgbClr val="000000"/>
              </a:solidFill>
            </a:endParaRPr>
          </a:p>
        </p:txBody>
      </p:sp>
      <p:sp>
        <p:nvSpPr>
          <p:cNvPr id="37891" name="Rectangle 2"/>
          <p:cNvSpPr>
            <a:spLocks noChangeArrowheads="1"/>
          </p:cNvSpPr>
          <p:nvPr/>
        </p:nvSpPr>
        <p:spPr bwMode="auto">
          <a:xfrm>
            <a:off x="0" y="4"/>
            <a:ext cx="10080625"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graphicFrame>
        <p:nvGraphicFramePr>
          <p:cNvPr id="37892" name="Object 3"/>
          <p:cNvGraphicFramePr>
            <a:graphicFrameLocks noChangeAspect="1"/>
          </p:cNvGraphicFramePr>
          <p:nvPr>
            <p:extLst>
              <p:ext uri="{D42A27DB-BD31-4B8C-83A1-F6EECF244321}">
                <p14:modId xmlns:p14="http://schemas.microsoft.com/office/powerpoint/2010/main" val="1429982021"/>
              </p:ext>
            </p:extLst>
          </p:nvPr>
        </p:nvGraphicFramePr>
        <p:xfrm>
          <a:off x="5904408" y="329999"/>
          <a:ext cx="864096" cy="497510"/>
        </p:xfrm>
        <a:graphic>
          <a:graphicData uri="http://schemas.openxmlformats.org/presentationml/2006/ole">
            <mc:AlternateContent xmlns:mc="http://schemas.openxmlformats.org/markup-compatibility/2006">
              <mc:Choice xmlns:v="urn:schemas-microsoft-com:vml" Requires="v">
                <p:oleObj spid="_x0000_s37929" name="Формула" r:id="rId4" imgW="331475" imgH="193853" progId="Equation.3">
                  <p:embed/>
                </p:oleObj>
              </mc:Choice>
              <mc:Fallback>
                <p:oleObj name="Формула" r:id="rId4" imgW="331475" imgH="193853" progId="Equation.3">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04408" y="329999"/>
                        <a:ext cx="864096" cy="497510"/>
                      </a:xfrm>
                      <a:prstGeom prst="rect">
                        <a:avLst/>
                      </a:prstGeom>
                      <a:noFill/>
                      <a:ln>
                        <a:noFill/>
                      </a:ln>
                      <a:effectLst/>
                    </p:spPr>
                  </p:pic>
                </p:oleObj>
              </mc:Fallback>
            </mc:AlternateContent>
          </a:graphicData>
        </a:graphic>
      </p:graphicFrame>
      <p:sp>
        <p:nvSpPr>
          <p:cNvPr id="37893" name="Rectangle 4"/>
          <p:cNvSpPr>
            <a:spLocks noChangeArrowheads="1"/>
          </p:cNvSpPr>
          <p:nvPr/>
        </p:nvSpPr>
        <p:spPr bwMode="auto">
          <a:xfrm>
            <a:off x="0" y="4"/>
            <a:ext cx="10080625"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graphicFrame>
        <p:nvGraphicFramePr>
          <p:cNvPr id="37894" name="Object 5"/>
          <p:cNvGraphicFramePr>
            <a:graphicFrameLocks noChangeAspect="1"/>
          </p:cNvGraphicFramePr>
          <p:nvPr/>
        </p:nvGraphicFramePr>
        <p:xfrm>
          <a:off x="3095625" y="1331913"/>
          <a:ext cx="2571750" cy="1008062"/>
        </p:xfrm>
        <a:graphic>
          <a:graphicData uri="http://schemas.openxmlformats.org/presentationml/2006/ole">
            <mc:AlternateContent xmlns:mc="http://schemas.openxmlformats.org/markup-compatibility/2006">
              <mc:Choice xmlns:v="urn:schemas-microsoft-com:vml" Requires="v">
                <p:oleObj spid="_x0000_s37930" name="Формула" r:id="rId6" imgW="1058714" imgH="412714" progId="Equation.3">
                  <p:embed/>
                </p:oleObj>
              </mc:Choice>
              <mc:Fallback>
                <p:oleObj name="Формула" r:id="rId6" imgW="1058714" imgH="412714" progId="Equation.3">
                  <p:embed/>
                  <p:pic>
                    <p:nvPicPr>
                      <p:cNvPr id="0"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95625" y="1331913"/>
                        <a:ext cx="2571750" cy="1008062"/>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8" name="Text Box 1"/>
          <p:cNvSpPr txBox="1">
            <a:spLocks noChangeArrowheads="1"/>
          </p:cNvSpPr>
          <p:nvPr/>
        </p:nvSpPr>
        <p:spPr bwMode="auto">
          <a:xfrm>
            <a:off x="503238" y="287344"/>
            <a:ext cx="9055100" cy="586422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8056" rIns="0" bIns="0"/>
          <a:lstStyle>
            <a:lvl1pPr eaLnBrk="0">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 pos="8985250" algn="l"/>
              </a:tabLst>
              <a:defRPr>
                <a:solidFill>
                  <a:schemeClr val="bg1"/>
                </a:solidFill>
                <a:latin typeface="Arial" charset="0"/>
                <a:ea typeface="Droid Sans Fallback" charset="0"/>
                <a:cs typeface="Droid Sans Fallback" charset="0"/>
              </a:defRPr>
            </a:lvl1pPr>
            <a:lvl2pPr eaLnBrk="0">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 pos="8985250" algn="l"/>
              </a:tabLst>
              <a:defRPr>
                <a:solidFill>
                  <a:schemeClr val="bg1"/>
                </a:solidFill>
                <a:latin typeface="Arial" charset="0"/>
                <a:ea typeface="Droid Sans Fallback" charset="0"/>
                <a:cs typeface="Droid Sans Fallback" charset="0"/>
              </a:defRPr>
            </a:lvl2pPr>
            <a:lvl3pPr eaLnBrk="0">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 pos="8985250" algn="l"/>
              </a:tabLst>
              <a:defRPr>
                <a:solidFill>
                  <a:schemeClr val="bg1"/>
                </a:solidFill>
                <a:latin typeface="Arial" charset="0"/>
                <a:ea typeface="Droid Sans Fallback" charset="0"/>
                <a:cs typeface="Droid Sans Fallback" charset="0"/>
              </a:defRPr>
            </a:lvl3pPr>
            <a:lvl4pPr eaLnBrk="0">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 pos="8985250" algn="l"/>
              </a:tabLst>
              <a:defRPr>
                <a:solidFill>
                  <a:schemeClr val="bg1"/>
                </a:solidFill>
                <a:latin typeface="Arial" charset="0"/>
                <a:ea typeface="Droid Sans Fallback" charset="0"/>
                <a:cs typeface="Droid Sans Fallback" charset="0"/>
              </a:defRPr>
            </a:lvl4pPr>
            <a:lvl5pPr eaLnBrk="0">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 pos="8985250"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 pos="8985250"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 pos="8985250"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 pos="8985250"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 pos="8985250" algn="l"/>
              </a:tabLst>
              <a:defRPr>
                <a:solidFill>
                  <a:schemeClr val="bg1"/>
                </a:solidFill>
                <a:latin typeface="Arial" charset="0"/>
                <a:ea typeface="Droid Sans Fallback" charset="0"/>
                <a:cs typeface="Droid Sans Fallback" charset="0"/>
              </a:defRPr>
            </a:lvl9pPr>
          </a:lstStyle>
          <a:p>
            <a:pPr eaLnBrk="1">
              <a:spcAft>
                <a:spcPts val="1425"/>
              </a:spcAft>
              <a:buClrTx/>
            </a:pPr>
            <a:r>
              <a:rPr lang="ru-RU" altLang="ru-RU" sz="2400">
                <a:solidFill>
                  <a:srgbClr val="000000"/>
                </a:solidFill>
              </a:rPr>
              <a:t>Из второй треугольной системы</a:t>
            </a:r>
          </a:p>
          <a:p>
            <a:pPr eaLnBrk="1">
              <a:spcAft>
                <a:spcPts val="1425"/>
              </a:spcAft>
              <a:buClrTx/>
            </a:pPr>
            <a:endParaRPr lang="ru-RU" altLang="ru-RU" sz="2400">
              <a:solidFill>
                <a:srgbClr val="000000"/>
              </a:solidFill>
            </a:endParaRPr>
          </a:p>
          <a:p>
            <a:pPr eaLnBrk="1">
              <a:spcAft>
                <a:spcPts val="1425"/>
              </a:spcAft>
              <a:buClrTx/>
            </a:pPr>
            <a:endParaRPr lang="ru-RU" altLang="ru-RU" sz="2400">
              <a:solidFill>
                <a:srgbClr val="000000"/>
              </a:solidFill>
            </a:endParaRPr>
          </a:p>
          <a:p>
            <a:pPr eaLnBrk="1">
              <a:spcAft>
                <a:spcPts val="1425"/>
              </a:spcAft>
              <a:buClrTx/>
            </a:pPr>
            <a:endParaRPr lang="ru-RU" altLang="ru-RU" sz="2400">
              <a:solidFill>
                <a:srgbClr val="000000"/>
              </a:solidFill>
            </a:endParaRPr>
          </a:p>
          <a:p>
            <a:pPr eaLnBrk="1">
              <a:spcAft>
                <a:spcPts val="1425"/>
              </a:spcAft>
              <a:buClrTx/>
            </a:pPr>
            <a:endParaRPr lang="ru-RU" altLang="ru-RU" sz="2400">
              <a:solidFill>
                <a:srgbClr val="000000"/>
              </a:solidFill>
            </a:endParaRPr>
          </a:p>
          <a:p>
            <a:pPr eaLnBrk="1">
              <a:spcAft>
                <a:spcPts val="1425"/>
              </a:spcAft>
              <a:buClrTx/>
            </a:pPr>
            <a:r>
              <a:rPr lang="ru-RU" altLang="ru-RU" sz="2400">
                <a:solidFill>
                  <a:srgbClr val="000000"/>
                </a:solidFill>
              </a:rPr>
              <a:t>и отсюда  находим искомые значения          в  обратном порядке, т.е.  при </a:t>
            </a:r>
          </a:p>
          <a:p>
            <a:pPr eaLnBrk="1">
              <a:spcAft>
                <a:spcPts val="1425"/>
              </a:spcAft>
              <a:buClrTx/>
            </a:pPr>
            <a:endParaRPr lang="ru-RU" altLang="ru-RU" sz="2400">
              <a:solidFill>
                <a:srgbClr val="000000"/>
              </a:solidFill>
            </a:endParaRPr>
          </a:p>
        </p:txBody>
      </p:sp>
      <p:pic>
        <p:nvPicPr>
          <p:cNvPr id="45059"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76416" y="2830512"/>
            <a:ext cx="504825" cy="52705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5060" name="Rectangle 3"/>
          <p:cNvSpPr>
            <a:spLocks noChangeArrowheads="1"/>
          </p:cNvSpPr>
          <p:nvPr/>
        </p:nvSpPr>
        <p:spPr bwMode="auto">
          <a:xfrm>
            <a:off x="0" y="4"/>
            <a:ext cx="10080625"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sp>
        <p:nvSpPr>
          <p:cNvPr id="45062" name="Rectangle 5"/>
          <p:cNvSpPr>
            <a:spLocks noChangeArrowheads="1"/>
          </p:cNvSpPr>
          <p:nvPr/>
        </p:nvSpPr>
        <p:spPr bwMode="auto">
          <a:xfrm>
            <a:off x="0" y="4"/>
            <a:ext cx="10080625"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graphicFrame>
        <p:nvGraphicFramePr>
          <p:cNvPr id="45063" name="Object 6"/>
          <p:cNvGraphicFramePr>
            <a:graphicFrameLocks noChangeAspect="1"/>
          </p:cNvGraphicFramePr>
          <p:nvPr/>
        </p:nvGraphicFramePr>
        <p:xfrm>
          <a:off x="5903918" y="3995741"/>
          <a:ext cx="2479675" cy="457201"/>
        </p:xfrm>
        <a:graphic>
          <a:graphicData uri="http://schemas.openxmlformats.org/presentationml/2006/ole">
            <mc:AlternateContent xmlns:mc="http://schemas.openxmlformats.org/markup-compatibility/2006">
              <mc:Choice xmlns:v="urn:schemas-microsoft-com:vml" Requires="v">
                <p:oleObj spid="_x0000_s45121" name="Формула" r:id="rId5" imgW="1003886" imgH="171940" progId="Equation.3">
                  <p:embed/>
                </p:oleObj>
              </mc:Choice>
              <mc:Fallback>
                <p:oleObj name="Формула" r:id="rId5" imgW="1003886" imgH="171940" progId="Equation.3">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03918" y="3995741"/>
                        <a:ext cx="2479675" cy="457201"/>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45064" name="Rectangle 7"/>
          <p:cNvSpPr>
            <a:spLocks noChangeArrowheads="1"/>
          </p:cNvSpPr>
          <p:nvPr/>
        </p:nvSpPr>
        <p:spPr bwMode="auto">
          <a:xfrm>
            <a:off x="0" y="4"/>
            <a:ext cx="10080625"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364" tIns="45682" rIns="91364" bIns="45682" anchor="ctr"/>
          <a:lstStyle/>
          <a:p>
            <a:endParaRPr lang="ru-RU" altLang="ru-RU"/>
          </a:p>
        </p:txBody>
      </p:sp>
      <p:sp>
        <p:nvSpPr>
          <p:cNvPr id="2" name="Rectangle 44"/>
          <p:cNvSpPr>
            <a:spLocks noChangeArrowheads="1"/>
          </p:cNvSpPr>
          <p:nvPr/>
        </p:nvSpPr>
        <p:spPr bwMode="auto">
          <a:xfrm>
            <a:off x="2" y="-174941"/>
            <a:ext cx="184577" cy="3498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364" tIns="45682" rIns="91364" bIns="45682" numCol="1" anchor="ctr" anchorCtr="0" compatLnSpc="1">
            <a:prstTxWarp prst="textNoShape">
              <a:avLst/>
            </a:prstTxWarp>
            <a:spAutoFit/>
          </a:bodyPr>
          <a:lstStyle/>
          <a:p>
            <a:endParaRPr lang="ru-RU"/>
          </a:p>
        </p:txBody>
      </p:sp>
      <p:graphicFrame>
        <p:nvGraphicFramePr>
          <p:cNvPr id="3" name="Объект 2"/>
          <p:cNvGraphicFramePr>
            <a:graphicFrameLocks noChangeAspect="1"/>
          </p:cNvGraphicFramePr>
          <p:nvPr>
            <p:extLst>
              <p:ext uri="{D42A27DB-BD31-4B8C-83A1-F6EECF244321}">
                <p14:modId xmlns:p14="http://schemas.microsoft.com/office/powerpoint/2010/main" val="3171535407"/>
              </p:ext>
            </p:extLst>
          </p:nvPr>
        </p:nvGraphicFramePr>
        <p:xfrm>
          <a:off x="2574256" y="683501"/>
          <a:ext cx="4320480" cy="2160241"/>
        </p:xfrm>
        <a:graphic>
          <a:graphicData uri="http://schemas.openxmlformats.org/presentationml/2006/ole">
            <mc:AlternateContent xmlns:mc="http://schemas.openxmlformats.org/markup-compatibility/2006">
              <mc:Choice xmlns:v="urn:schemas-microsoft-com:vml" Requires="v">
                <p:oleObj spid="_x0000_s45122" name="Формула" r:id="rId7" imgW="1828800" imgH="914400" progId="Equation.3">
                  <p:embed/>
                </p:oleObj>
              </mc:Choice>
              <mc:Fallback>
                <p:oleObj name="Формула" r:id="rId7" imgW="1828800" imgH="914400" progId="Equation.3">
                  <p:embed/>
                  <p:pic>
                    <p:nvPicPr>
                      <p:cNvPr id="0" name="Object 4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74256" y="683501"/>
                        <a:ext cx="4320480" cy="2160241"/>
                      </a:xfrm>
                      <a:prstGeom prst="rect">
                        <a:avLst/>
                      </a:prstGeom>
                      <a:solidFill>
                        <a:srgbClr val="FFFFFF"/>
                      </a:solidFill>
                    </p:spPr>
                  </p:pic>
                </p:oleObj>
              </mc:Fallback>
            </mc:AlternateContent>
          </a:graphicData>
        </a:graphic>
      </p:graphicFrame>
      <p:sp>
        <p:nvSpPr>
          <p:cNvPr id="4" name="Rectangle 46"/>
          <p:cNvSpPr>
            <a:spLocks noChangeArrowheads="1"/>
          </p:cNvSpPr>
          <p:nvPr/>
        </p:nvSpPr>
        <p:spPr bwMode="auto">
          <a:xfrm>
            <a:off x="2" y="-174941"/>
            <a:ext cx="184577" cy="3498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364" tIns="45682" rIns="91364" bIns="45682" numCol="1" anchor="ctr" anchorCtr="0" compatLnSpc="1">
            <a:prstTxWarp prst="textNoShape">
              <a:avLst/>
            </a:prstTxWarp>
            <a:spAutoFit/>
          </a:bodyPr>
          <a:lstStyle/>
          <a:p>
            <a:endParaRPr lang="ru-RU"/>
          </a:p>
        </p:txBody>
      </p:sp>
      <p:graphicFrame>
        <p:nvGraphicFramePr>
          <p:cNvPr id="5" name="Объект 4"/>
          <p:cNvGraphicFramePr>
            <a:graphicFrameLocks noChangeAspect="1"/>
          </p:cNvGraphicFramePr>
          <p:nvPr>
            <p:extLst>
              <p:ext uri="{D42A27DB-BD31-4B8C-83A1-F6EECF244321}">
                <p14:modId xmlns:p14="http://schemas.microsoft.com/office/powerpoint/2010/main" val="3439845840"/>
              </p:ext>
            </p:extLst>
          </p:nvPr>
        </p:nvGraphicFramePr>
        <p:xfrm>
          <a:off x="2159992" y="3779837"/>
          <a:ext cx="2995072" cy="1655812"/>
        </p:xfrm>
        <a:graphic>
          <a:graphicData uri="http://schemas.openxmlformats.org/presentationml/2006/ole">
            <mc:AlternateContent xmlns:mc="http://schemas.openxmlformats.org/markup-compatibility/2006">
              <mc:Choice xmlns:v="urn:schemas-microsoft-com:vml" Requires="v">
                <p:oleObj spid="_x0000_s45123" name="Формула" r:id="rId9" imgW="1168400" imgH="647700" progId="Equation.3">
                  <p:embed/>
                </p:oleObj>
              </mc:Choice>
              <mc:Fallback>
                <p:oleObj name="Формула" r:id="rId9" imgW="1168400" imgH="647700" progId="Equation.3">
                  <p:embed/>
                  <p:pic>
                    <p:nvPicPr>
                      <p:cNvPr id="0" name="Object 4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59992" y="3779837"/>
                        <a:ext cx="2995072" cy="1655812"/>
                      </a:xfrm>
                      <a:prstGeom prst="rect">
                        <a:avLst/>
                      </a:prstGeom>
                      <a:solidFill>
                        <a:srgbClr val="FFFFFF"/>
                      </a:solidFill>
                    </p:spPr>
                  </p:pic>
                </p:oleObj>
              </mc:Fallback>
            </mc:AlternateContent>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extBox 1"/>
          <p:cNvSpPr txBox="1"/>
          <p:nvPr/>
        </p:nvSpPr>
        <p:spPr>
          <a:xfrm>
            <a:off x="1189335" y="2483698"/>
            <a:ext cx="7920880" cy="865135"/>
          </a:xfrm>
          <a:prstGeom prst="rect">
            <a:avLst/>
          </a:prstGeom>
          <a:noFill/>
        </p:spPr>
        <p:txBody>
          <a:bodyPr wrap="square" lIns="91364" tIns="45682" rIns="91364" bIns="45682" rtlCol="0">
            <a:spAutoFit/>
          </a:bodyPr>
          <a:lstStyle/>
          <a:p>
            <a:r>
              <a:rPr lang="ru-RU" sz="5400" dirty="0">
                <a:solidFill>
                  <a:schemeClr val="tx1"/>
                </a:solidFill>
              </a:rPr>
              <a:t>Итерационные методы</a:t>
            </a:r>
          </a:p>
        </p:txBody>
      </p:sp>
    </p:spTree>
    <p:extLst>
      <p:ext uri="{BB962C8B-B14F-4D97-AF65-F5344CB8AC3E}">
        <p14:creationId xmlns:p14="http://schemas.microsoft.com/office/powerpoint/2010/main" val="284882744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1008062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3" name="Объект 2"/>
          <p:cNvGraphicFramePr>
            <a:graphicFrameLocks noChangeAspect="1"/>
          </p:cNvGraphicFramePr>
          <p:nvPr>
            <p:extLst>
              <p:ext uri="{D42A27DB-BD31-4B8C-83A1-F6EECF244321}">
                <p14:modId xmlns:p14="http://schemas.microsoft.com/office/powerpoint/2010/main" val="939733098"/>
              </p:ext>
            </p:extLst>
          </p:nvPr>
        </p:nvGraphicFramePr>
        <p:xfrm>
          <a:off x="1655936" y="301749"/>
          <a:ext cx="5184576" cy="2592288"/>
        </p:xfrm>
        <a:graphic>
          <a:graphicData uri="http://schemas.openxmlformats.org/presentationml/2006/ole">
            <mc:AlternateContent xmlns:mc="http://schemas.openxmlformats.org/markup-compatibility/2006">
              <mc:Choice xmlns:v="urn:schemas-microsoft-com:vml" Requires="v">
                <p:oleObj spid="_x0000_s47135" name="Формула" r:id="rId3" imgW="1828800" imgH="914400" progId="Equation.3">
                  <p:embed/>
                </p:oleObj>
              </mc:Choice>
              <mc:Fallback>
                <p:oleObj name="Формула" r:id="rId3" imgW="1828800" imgH="9144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55936" y="301749"/>
                        <a:ext cx="5184576" cy="2592288"/>
                      </a:xfrm>
                      <a:prstGeom prst="rect">
                        <a:avLst/>
                      </a:prstGeom>
                      <a:solidFill>
                        <a:srgbClr val="FFFFFF"/>
                      </a:solidFill>
                    </p:spPr>
                  </p:pic>
                </p:oleObj>
              </mc:Fallback>
            </mc:AlternateContent>
          </a:graphicData>
        </a:graphic>
      </p:graphicFrame>
      <p:sp>
        <p:nvSpPr>
          <p:cNvPr id="4" name="Rectangle 4"/>
          <p:cNvSpPr>
            <a:spLocks noChangeArrowheads="1"/>
          </p:cNvSpPr>
          <p:nvPr/>
        </p:nvSpPr>
        <p:spPr bwMode="auto">
          <a:xfrm>
            <a:off x="0" y="0"/>
            <a:ext cx="1008062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5" name="Объект 4"/>
          <p:cNvGraphicFramePr>
            <a:graphicFrameLocks noChangeAspect="1"/>
          </p:cNvGraphicFramePr>
          <p:nvPr>
            <p:extLst>
              <p:ext uri="{D42A27DB-BD31-4B8C-83A1-F6EECF244321}">
                <p14:modId xmlns:p14="http://schemas.microsoft.com/office/powerpoint/2010/main" val="1132794046"/>
              </p:ext>
            </p:extLst>
          </p:nvPr>
        </p:nvGraphicFramePr>
        <p:xfrm>
          <a:off x="1833977" y="3012062"/>
          <a:ext cx="2558263" cy="2351951"/>
        </p:xfrm>
        <a:graphic>
          <a:graphicData uri="http://schemas.openxmlformats.org/presentationml/2006/ole">
            <mc:AlternateContent xmlns:mc="http://schemas.openxmlformats.org/markup-compatibility/2006">
              <mc:Choice xmlns:v="urn:schemas-microsoft-com:vml" Requires="v">
                <p:oleObj spid="_x0000_s47136" name="Формула" r:id="rId5" imgW="1180588" imgH="1091726" progId="Equation.3">
                  <p:embed/>
                </p:oleObj>
              </mc:Choice>
              <mc:Fallback>
                <p:oleObj name="Формула" r:id="rId5" imgW="1180588" imgH="1091726"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33977" y="3012062"/>
                        <a:ext cx="2558263" cy="2351951"/>
                      </a:xfrm>
                      <a:prstGeom prst="rect">
                        <a:avLst/>
                      </a:prstGeom>
                      <a:solidFill>
                        <a:srgbClr val="FFFFFF"/>
                      </a:solidFill>
                    </p:spPr>
                  </p:pic>
                </p:oleObj>
              </mc:Fallback>
            </mc:AlternateContent>
          </a:graphicData>
        </a:graphic>
      </p:graphicFrame>
      <p:sp>
        <p:nvSpPr>
          <p:cNvPr id="6" name="Rectangle 6"/>
          <p:cNvSpPr>
            <a:spLocks noChangeArrowheads="1"/>
          </p:cNvSpPr>
          <p:nvPr/>
        </p:nvSpPr>
        <p:spPr bwMode="auto">
          <a:xfrm>
            <a:off x="0" y="0"/>
            <a:ext cx="1008062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7" name="Объект 6"/>
          <p:cNvGraphicFramePr>
            <a:graphicFrameLocks noChangeAspect="1"/>
          </p:cNvGraphicFramePr>
          <p:nvPr>
            <p:extLst>
              <p:ext uri="{D42A27DB-BD31-4B8C-83A1-F6EECF244321}">
                <p14:modId xmlns:p14="http://schemas.microsoft.com/office/powerpoint/2010/main" val="4136208290"/>
              </p:ext>
            </p:extLst>
          </p:nvPr>
        </p:nvGraphicFramePr>
        <p:xfrm>
          <a:off x="4680272" y="3131765"/>
          <a:ext cx="1080120" cy="2105319"/>
        </p:xfrm>
        <a:graphic>
          <a:graphicData uri="http://schemas.openxmlformats.org/presentationml/2006/ole">
            <mc:AlternateContent xmlns:mc="http://schemas.openxmlformats.org/markup-compatibility/2006">
              <mc:Choice xmlns:v="urn:schemas-microsoft-com:vml" Requires="v">
                <p:oleObj spid="_x0000_s47137" name="Формула" r:id="rId7" imgW="558800" imgH="1104900" progId="Equation.3">
                  <p:embed/>
                </p:oleObj>
              </mc:Choice>
              <mc:Fallback>
                <p:oleObj name="Формула" r:id="rId7" imgW="558800" imgH="11049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80272" y="3131765"/>
                        <a:ext cx="1080120" cy="2105319"/>
                      </a:xfrm>
                      <a:prstGeom prst="rect">
                        <a:avLst/>
                      </a:prstGeom>
                      <a:solidFill>
                        <a:srgbClr val="FFFFFF"/>
                      </a:solidFill>
                    </p:spPr>
                  </p:pic>
                </p:oleObj>
              </mc:Fallback>
            </mc:AlternateContent>
          </a:graphicData>
        </a:graphic>
      </p:graphicFrame>
      <p:sp>
        <p:nvSpPr>
          <p:cNvPr id="8" name="Rectangle 8"/>
          <p:cNvSpPr>
            <a:spLocks noChangeArrowheads="1"/>
          </p:cNvSpPr>
          <p:nvPr/>
        </p:nvSpPr>
        <p:spPr bwMode="auto">
          <a:xfrm>
            <a:off x="0" y="0"/>
            <a:ext cx="1008062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9" name="Объект 8"/>
          <p:cNvGraphicFramePr>
            <a:graphicFrameLocks noChangeAspect="1"/>
          </p:cNvGraphicFramePr>
          <p:nvPr>
            <p:extLst>
              <p:ext uri="{D42A27DB-BD31-4B8C-83A1-F6EECF244321}">
                <p14:modId xmlns:p14="http://schemas.microsoft.com/office/powerpoint/2010/main" val="181320174"/>
              </p:ext>
            </p:extLst>
          </p:nvPr>
        </p:nvGraphicFramePr>
        <p:xfrm>
          <a:off x="6480472" y="3131765"/>
          <a:ext cx="1080120" cy="2070230"/>
        </p:xfrm>
        <a:graphic>
          <a:graphicData uri="http://schemas.openxmlformats.org/presentationml/2006/ole">
            <mc:AlternateContent xmlns:mc="http://schemas.openxmlformats.org/markup-compatibility/2006">
              <mc:Choice xmlns:v="urn:schemas-microsoft-com:vml" Requires="v">
                <p:oleObj spid="_x0000_s47138" name="Формула" r:id="rId9" imgW="571500" imgH="1104900" progId="Equation.3">
                  <p:embed/>
                </p:oleObj>
              </mc:Choice>
              <mc:Fallback>
                <p:oleObj name="Формула" r:id="rId9" imgW="571500" imgH="1104900"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480472" y="3131765"/>
                        <a:ext cx="1080120" cy="2070230"/>
                      </a:xfrm>
                      <a:prstGeom prst="rect">
                        <a:avLst/>
                      </a:prstGeom>
                      <a:solidFill>
                        <a:srgbClr val="FFFFFF"/>
                      </a:solidFill>
                    </p:spPr>
                  </p:pic>
                </p:oleObj>
              </mc:Fallback>
            </mc:AlternateContent>
          </a:graphicData>
        </a:graphic>
      </p:graphicFrame>
      <p:sp>
        <p:nvSpPr>
          <p:cNvPr id="10" name="Rectangle 10"/>
          <p:cNvSpPr>
            <a:spLocks noChangeArrowheads="1"/>
          </p:cNvSpPr>
          <p:nvPr/>
        </p:nvSpPr>
        <p:spPr bwMode="auto">
          <a:xfrm>
            <a:off x="0" y="0"/>
            <a:ext cx="1008062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11" name="Объект 10"/>
          <p:cNvGraphicFramePr>
            <a:graphicFrameLocks noChangeAspect="1"/>
          </p:cNvGraphicFramePr>
          <p:nvPr>
            <p:extLst>
              <p:ext uri="{D42A27DB-BD31-4B8C-83A1-F6EECF244321}">
                <p14:modId xmlns:p14="http://schemas.microsoft.com/office/powerpoint/2010/main" val="4181848712"/>
              </p:ext>
            </p:extLst>
          </p:nvPr>
        </p:nvGraphicFramePr>
        <p:xfrm>
          <a:off x="3816176" y="5868069"/>
          <a:ext cx="1666934" cy="694556"/>
        </p:xfrm>
        <a:graphic>
          <a:graphicData uri="http://schemas.openxmlformats.org/presentationml/2006/ole">
            <mc:AlternateContent xmlns:mc="http://schemas.openxmlformats.org/markup-compatibility/2006">
              <mc:Choice xmlns:v="urn:schemas-microsoft-com:vml" Requires="v">
                <p:oleObj spid="_x0000_s47139" name="Формула" r:id="rId11" imgW="457200" imgH="190500" progId="Equation.3">
                  <p:embed/>
                </p:oleObj>
              </mc:Choice>
              <mc:Fallback>
                <p:oleObj name="Формула" r:id="rId11" imgW="457200" imgH="190500" progId="Equation.3">
                  <p:embed/>
                  <p:pic>
                    <p:nvPicPr>
                      <p:cNvPr id="0" name="Object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816176" y="5868069"/>
                        <a:ext cx="1666934" cy="694556"/>
                      </a:xfrm>
                      <a:prstGeom prst="rect">
                        <a:avLst/>
                      </a:prstGeom>
                      <a:solidFill>
                        <a:srgbClr val="FFFFFF"/>
                      </a:solidFill>
                    </p:spPr>
                  </p:pic>
                </p:oleObj>
              </mc:Fallback>
            </mc:AlternateContent>
          </a:graphicData>
        </a:graphic>
      </p:graphicFrame>
    </p:spTree>
    <p:extLst>
      <p:ext uri="{BB962C8B-B14F-4D97-AF65-F5344CB8AC3E}">
        <p14:creationId xmlns:p14="http://schemas.microsoft.com/office/powerpoint/2010/main" val="229185751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32000">
              <a:srgbClr val="92D050"/>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TextBox 1"/>
          <p:cNvSpPr txBox="1"/>
          <p:nvPr/>
        </p:nvSpPr>
        <p:spPr>
          <a:xfrm>
            <a:off x="1295896" y="1547590"/>
            <a:ext cx="7920880" cy="1638013"/>
          </a:xfrm>
          <a:prstGeom prst="rect">
            <a:avLst/>
          </a:prstGeom>
          <a:noFill/>
        </p:spPr>
        <p:txBody>
          <a:bodyPr wrap="square" lIns="91430" tIns="45716" rIns="91430" bIns="45716" rtlCol="0">
            <a:spAutoFit/>
          </a:bodyPr>
          <a:lstStyle/>
          <a:p>
            <a:pPr algn="ctr"/>
            <a:r>
              <a:rPr lang="ru-RU" sz="5400" dirty="0">
                <a:solidFill>
                  <a:srgbClr val="FF0000"/>
                </a:solidFill>
              </a:rPr>
              <a:t>Метод простой итерации</a:t>
            </a:r>
          </a:p>
        </p:txBody>
      </p:sp>
    </p:spTree>
    <p:extLst>
      <p:ext uri="{BB962C8B-B14F-4D97-AF65-F5344CB8AC3E}">
        <p14:creationId xmlns:p14="http://schemas.microsoft.com/office/powerpoint/2010/main" val="7322138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Text Box 1"/>
          <p:cNvSpPr txBox="1">
            <a:spLocks noChangeArrowheads="1"/>
          </p:cNvSpPr>
          <p:nvPr/>
        </p:nvSpPr>
        <p:spPr bwMode="auto">
          <a:xfrm>
            <a:off x="504825" y="393709"/>
            <a:ext cx="9070975" cy="1262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35250" rIns="0" bIns="0" anchor="ct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9pPr>
          </a:lstStyle>
          <a:p>
            <a:pPr algn="ctr" eaLnBrk="1">
              <a:buClrTx/>
              <a:buFontTx/>
              <a:buNone/>
            </a:pPr>
            <a:r>
              <a:rPr lang="ru-RU" altLang="ru-RU" sz="4000">
                <a:solidFill>
                  <a:srgbClr val="009933"/>
                </a:solidFill>
              </a:rPr>
              <a:t>Матричная форма записи СЛАУ</a:t>
            </a:r>
          </a:p>
        </p:txBody>
      </p:sp>
      <p:sp>
        <p:nvSpPr>
          <p:cNvPr id="6147" name="Line 2"/>
          <p:cNvSpPr>
            <a:spLocks noChangeShapeType="1"/>
          </p:cNvSpPr>
          <p:nvPr/>
        </p:nvSpPr>
        <p:spPr bwMode="auto">
          <a:xfrm>
            <a:off x="360363" y="7199316"/>
            <a:ext cx="9431338" cy="71437"/>
          </a:xfrm>
          <a:prstGeom prst="line">
            <a:avLst/>
          </a:prstGeom>
          <a:noFill/>
          <a:ln w="36000" cap="sq">
            <a:solidFill>
              <a:srgbClr val="FFCC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364" tIns="45682" rIns="91364" bIns="45682"/>
          <a:lstStyle/>
          <a:p>
            <a:endParaRPr lang="ru-RU"/>
          </a:p>
        </p:txBody>
      </p:sp>
      <p:sp>
        <p:nvSpPr>
          <p:cNvPr id="6148" name="Line 3"/>
          <p:cNvSpPr>
            <a:spLocks noChangeShapeType="1"/>
          </p:cNvSpPr>
          <p:nvPr/>
        </p:nvSpPr>
        <p:spPr bwMode="auto">
          <a:xfrm>
            <a:off x="360363" y="252413"/>
            <a:ext cx="9431338" cy="71437"/>
          </a:xfrm>
          <a:prstGeom prst="line">
            <a:avLst/>
          </a:prstGeom>
          <a:noFill/>
          <a:ln w="36000" cap="sq">
            <a:solidFill>
              <a:srgbClr val="FFCC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364" tIns="45682" rIns="91364" bIns="45682"/>
          <a:lstStyle/>
          <a:p>
            <a:endParaRPr lang="ru-RU"/>
          </a:p>
        </p:txBody>
      </p:sp>
      <p:sp>
        <p:nvSpPr>
          <p:cNvPr id="6149" name="Line 4"/>
          <p:cNvSpPr>
            <a:spLocks noChangeShapeType="1"/>
          </p:cNvSpPr>
          <p:nvPr/>
        </p:nvSpPr>
        <p:spPr bwMode="auto">
          <a:xfrm flipV="1">
            <a:off x="360363" y="241304"/>
            <a:ext cx="1588" cy="1498600"/>
          </a:xfrm>
          <a:prstGeom prst="line">
            <a:avLst/>
          </a:prstGeom>
          <a:noFill/>
          <a:ln w="36000" cap="sq">
            <a:solidFill>
              <a:srgbClr val="FFCC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364" tIns="45682" rIns="91364" bIns="45682"/>
          <a:lstStyle/>
          <a:p>
            <a:endParaRPr lang="ru-RU"/>
          </a:p>
        </p:txBody>
      </p:sp>
      <p:pic>
        <p:nvPicPr>
          <p:cNvPr id="6150"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40088" y="1728797"/>
            <a:ext cx="3238500" cy="91757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6151" name="Text Box 6"/>
          <p:cNvSpPr txBox="1">
            <a:spLocks noChangeArrowheads="1"/>
          </p:cNvSpPr>
          <p:nvPr/>
        </p:nvSpPr>
        <p:spPr bwMode="auto">
          <a:xfrm>
            <a:off x="487368" y="2700337"/>
            <a:ext cx="9109075" cy="14033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5" tIns="66185" rIns="89925" bIns="44963"/>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9pPr>
          </a:lstStyle>
          <a:p>
            <a:pPr eaLnBrk="1">
              <a:spcBef>
                <a:spcPts val="1200"/>
              </a:spcBef>
              <a:spcAft>
                <a:spcPts val="1000"/>
              </a:spcAft>
              <a:buClrTx/>
            </a:pPr>
            <a:r>
              <a:rPr lang="ru-RU" altLang="ru-RU" sz="2400">
                <a:solidFill>
                  <a:srgbClr val="000000"/>
                </a:solidFill>
              </a:rPr>
              <a:t>Необходимым и достаточным условием существования единственного решения системы является условие неравенства нулю детерминанта матрицы </a:t>
            </a:r>
            <a:r>
              <a:rPr lang="ru-RU" altLang="ru-RU" sz="1000">
                <a:solidFill>
                  <a:srgbClr val="000000"/>
                </a:solidFill>
              </a:rPr>
              <a:t>.</a:t>
            </a:r>
          </a:p>
          <a:p>
            <a:pPr eaLnBrk="1">
              <a:spcBef>
                <a:spcPts val="1200"/>
              </a:spcBef>
              <a:spcAft>
                <a:spcPts val="1000"/>
              </a:spcAft>
              <a:buClrTx/>
            </a:pPr>
            <a:endParaRPr lang="ru-RU" altLang="ru-RU" sz="1000">
              <a:solidFill>
                <a:srgbClr val="000000"/>
              </a:solidFill>
            </a:endParaRPr>
          </a:p>
        </p:txBody>
      </p:sp>
      <p:pic>
        <p:nvPicPr>
          <p:cNvPr id="6152" name="Picture 7"/>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624638" y="3311525"/>
            <a:ext cx="458788" cy="4318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6153" name="Picture 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692277" y="3995746"/>
            <a:ext cx="5688013" cy="2519361"/>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356667" y="287316"/>
            <a:ext cx="9208523" cy="6588165"/>
          </a:xfrm>
        </p:spPr>
        <p:txBody>
          <a:bodyPr>
            <a:normAutofit/>
          </a:bodyPr>
          <a:lstStyle/>
          <a:p>
            <a:pPr algn="l"/>
            <a:r>
              <a:rPr lang="ru-RU" dirty="0"/>
              <a:t>Полагая               решим   первое уравнение </a:t>
            </a:r>
          </a:p>
          <a:p>
            <a:pPr algn="l"/>
            <a:r>
              <a:rPr lang="ru-RU" dirty="0"/>
              <a:t>относительно       , второе — относительно       и т. д. Получаем   эквивалентную систему </a:t>
            </a:r>
          </a:p>
          <a:p>
            <a:pPr algn="l"/>
            <a:endParaRPr lang="ru-RU" dirty="0"/>
          </a:p>
          <a:p>
            <a:pPr algn="l"/>
            <a:endParaRPr lang="ru-RU" dirty="0"/>
          </a:p>
          <a:p>
            <a:pPr algn="l"/>
            <a:endParaRPr lang="ru-RU" dirty="0"/>
          </a:p>
          <a:p>
            <a:pPr algn="l"/>
            <a:endParaRPr lang="ru-RU" dirty="0"/>
          </a:p>
          <a:p>
            <a:pPr algn="l"/>
            <a:r>
              <a:rPr lang="ru-RU" dirty="0"/>
              <a:t>                                               при</a:t>
            </a:r>
          </a:p>
          <a:p>
            <a:pPr algn="l"/>
            <a:r>
              <a:rPr lang="ru-RU" dirty="0"/>
              <a:t>                          при                                                     </a:t>
            </a:r>
          </a:p>
          <a:p>
            <a:pPr algn="l"/>
            <a:r>
              <a:rPr lang="ru-RU" dirty="0"/>
              <a:t>                                                    </a:t>
            </a:r>
          </a:p>
          <a:p>
            <a:pPr algn="l"/>
            <a:endParaRPr lang="ru-RU" dirty="0"/>
          </a:p>
        </p:txBody>
      </p:sp>
      <p:sp>
        <p:nvSpPr>
          <p:cNvPr id="5" name="Rectangle 2"/>
          <p:cNvSpPr>
            <a:spLocks noChangeArrowheads="1"/>
          </p:cNvSpPr>
          <p:nvPr/>
        </p:nvSpPr>
        <p:spPr bwMode="auto">
          <a:xfrm>
            <a:off x="0" y="-179706"/>
            <a:ext cx="203621" cy="359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00794" tIns="50397" rIns="100794" bIns="50397" numCol="1" anchor="ctr" anchorCtr="0" compatLnSpc="1">
            <a:prstTxWarp prst="textNoShape">
              <a:avLst/>
            </a:prstTxWarp>
            <a:spAutoFit/>
          </a:bodyPr>
          <a:lstStyle/>
          <a:p>
            <a:endParaRPr lang="ru-RU"/>
          </a:p>
        </p:txBody>
      </p:sp>
      <p:graphicFrame>
        <p:nvGraphicFramePr>
          <p:cNvPr id="6" name="Объект 5"/>
          <p:cNvGraphicFramePr>
            <a:graphicFrameLocks noChangeAspect="1"/>
          </p:cNvGraphicFramePr>
          <p:nvPr>
            <p:extLst>
              <p:ext uri="{D42A27DB-BD31-4B8C-83A1-F6EECF244321}">
                <p14:modId xmlns:p14="http://schemas.microsoft.com/office/powerpoint/2010/main" val="126656190"/>
              </p:ext>
            </p:extLst>
          </p:nvPr>
        </p:nvGraphicFramePr>
        <p:xfrm>
          <a:off x="2023729" y="301119"/>
          <a:ext cx="1190757" cy="621201"/>
        </p:xfrm>
        <a:graphic>
          <a:graphicData uri="http://schemas.openxmlformats.org/presentationml/2006/ole">
            <mc:AlternateContent xmlns:mc="http://schemas.openxmlformats.org/markup-compatibility/2006">
              <mc:Choice xmlns:v="urn:schemas-microsoft-com:vml" Requires="v">
                <p:oleObj spid="_x0000_s49181" name="Формула" r:id="rId3" imgW="431613" imgH="228501" progId="Equation.3">
                  <p:embed/>
                </p:oleObj>
              </mc:Choice>
              <mc:Fallback>
                <p:oleObj name="Формула" r:id="rId3" imgW="431613" imgH="228501"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23729" y="301119"/>
                        <a:ext cx="1190757" cy="621201"/>
                      </a:xfrm>
                      <a:prstGeom prst="rect">
                        <a:avLst/>
                      </a:prstGeom>
                      <a:solidFill>
                        <a:srgbClr val="FFFFFF"/>
                      </a:solidFill>
                    </p:spPr>
                  </p:pic>
                </p:oleObj>
              </mc:Fallback>
            </mc:AlternateContent>
          </a:graphicData>
        </a:graphic>
      </p:graphicFrame>
      <p:sp>
        <p:nvSpPr>
          <p:cNvPr id="7" name="Rectangle 4"/>
          <p:cNvSpPr>
            <a:spLocks noChangeArrowheads="1"/>
          </p:cNvSpPr>
          <p:nvPr/>
        </p:nvSpPr>
        <p:spPr bwMode="auto">
          <a:xfrm>
            <a:off x="0" y="-179706"/>
            <a:ext cx="203621" cy="359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00794" tIns="50397" rIns="100794" bIns="50397" numCol="1" anchor="ctr" anchorCtr="0" compatLnSpc="1">
            <a:prstTxWarp prst="textNoShape">
              <a:avLst/>
            </a:prstTxWarp>
            <a:spAutoFit/>
          </a:bodyPr>
          <a:lstStyle/>
          <a:p>
            <a:endParaRPr lang="ru-RU"/>
          </a:p>
        </p:txBody>
      </p:sp>
      <p:graphicFrame>
        <p:nvGraphicFramePr>
          <p:cNvPr id="8" name="Объект 7"/>
          <p:cNvGraphicFramePr>
            <a:graphicFrameLocks noChangeAspect="1"/>
          </p:cNvGraphicFramePr>
          <p:nvPr>
            <p:extLst>
              <p:ext uri="{D42A27DB-BD31-4B8C-83A1-F6EECF244321}">
                <p14:modId xmlns:p14="http://schemas.microsoft.com/office/powerpoint/2010/main" val="503846917"/>
              </p:ext>
            </p:extLst>
          </p:nvPr>
        </p:nvGraphicFramePr>
        <p:xfrm>
          <a:off x="3135101" y="842944"/>
          <a:ext cx="555687" cy="719049"/>
        </p:xfrm>
        <a:graphic>
          <a:graphicData uri="http://schemas.openxmlformats.org/presentationml/2006/ole">
            <mc:AlternateContent xmlns:mc="http://schemas.openxmlformats.org/markup-compatibility/2006">
              <mc:Choice xmlns:v="urn:schemas-microsoft-com:vml" Requires="v">
                <p:oleObj spid="_x0000_s49182" name="Формула" r:id="rId5" imgW="164885" imgH="215619" progId="Equation.3">
                  <p:embed/>
                </p:oleObj>
              </mc:Choice>
              <mc:Fallback>
                <p:oleObj name="Формула" r:id="rId5" imgW="164885" imgH="215619"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35101" y="842944"/>
                        <a:ext cx="555687" cy="719049"/>
                      </a:xfrm>
                      <a:prstGeom prst="rect">
                        <a:avLst/>
                      </a:prstGeom>
                      <a:solidFill>
                        <a:srgbClr val="FFFFFF"/>
                      </a:solidFill>
                    </p:spPr>
                  </p:pic>
                </p:oleObj>
              </mc:Fallback>
            </mc:AlternateContent>
          </a:graphicData>
        </a:graphic>
      </p:graphicFrame>
      <p:sp>
        <p:nvSpPr>
          <p:cNvPr id="9" name="Rectangle 8"/>
          <p:cNvSpPr>
            <a:spLocks noChangeArrowheads="1"/>
          </p:cNvSpPr>
          <p:nvPr/>
        </p:nvSpPr>
        <p:spPr bwMode="auto">
          <a:xfrm>
            <a:off x="0" y="-179706"/>
            <a:ext cx="203621" cy="359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00794" tIns="50397" rIns="100794" bIns="50397" numCol="1" anchor="ctr" anchorCtr="0" compatLnSpc="1">
            <a:prstTxWarp prst="textNoShape">
              <a:avLst/>
            </a:prstTxWarp>
            <a:spAutoFit/>
          </a:bodyPr>
          <a:lstStyle/>
          <a:p>
            <a:endParaRPr lang="ru-RU"/>
          </a:p>
        </p:txBody>
      </p:sp>
      <p:graphicFrame>
        <p:nvGraphicFramePr>
          <p:cNvPr id="10" name="Объект 9"/>
          <p:cNvGraphicFramePr>
            <a:graphicFrameLocks noChangeAspect="1"/>
          </p:cNvGraphicFramePr>
          <p:nvPr>
            <p:extLst>
              <p:ext uri="{D42A27DB-BD31-4B8C-83A1-F6EECF244321}">
                <p14:modId xmlns:p14="http://schemas.microsoft.com/office/powerpoint/2010/main" val="3034436909"/>
              </p:ext>
            </p:extLst>
          </p:nvPr>
        </p:nvGraphicFramePr>
        <p:xfrm>
          <a:off x="8612584" y="842945"/>
          <a:ext cx="635071" cy="698505"/>
        </p:xfrm>
        <a:graphic>
          <a:graphicData uri="http://schemas.openxmlformats.org/presentationml/2006/ole">
            <mc:AlternateContent xmlns:mc="http://schemas.openxmlformats.org/markup-compatibility/2006">
              <mc:Choice xmlns:v="urn:schemas-microsoft-com:vml" Requires="v">
                <p:oleObj spid="_x0000_s49183" name="Формула" r:id="rId7" imgW="190335" imgH="215713" progId="Equation.3">
                  <p:embed/>
                </p:oleObj>
              </mc:Choice>
              <mc:Fallback>
                <p:oleObj name="Формула" r:id="rId7" imgW="190335" imgH="215713"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612584" y="842945"/>
                        <a:ext cx="635071" cy="698505"/>
                      </a:xfrm>
                      <a:prstGeom prst="rect">
                        <a:avLst/>
                      </a:prstGeom>
                      <a:solidFill>
                        <a:srgbClr val="FFFFFF"/>
                      </a:solidFill>
                    </p:spPr>
                  </p:pic>
                </p:oleObj>
              </mc:Fallback>
            </mc:AlternateContent>
          </a:graphicData>
        </a:graphic>
      </p:graphicFrame>
      <p:sp>
        <p:nvSpPr>
          <p:cNvPr id="11" name="Rectangle 10"/>
          <p:cNvSpPr>
            <a:spLocks noChangeArrowheads="1"/>
          </p:cNvSpPr>
          <p:nvPr/>
        </p:nvSpPr>
        <p:spPr bwMode="auto">
          <a:xfrm>
            <a:off x="0" y="-179706"/>
            <a:ext cx="203621" cy="359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00794" tIns="50397" rIns="100794" bIns="50397" numCol="1" anchor="ctr" anchorCtr="0" compatLnSpc="1">
            <a:prstTxWarp prst="textNoShape">
              <a:avLst/>
            </a:prstTxWarp>
            <a:spAutoFit/>
          </a:bodyPr>
          <a:lstStyle/>
          <a:p>
            <a:endParaRPr lang="ru-RU"/>
          </a:p>
        </p:txBody>
      </p:sp>
      <p:graphicFrame>
        <p:nvGraphicFramePr>
          <p:cNvPr id="12" name="Объект 11"/>
          <p:cNvGraphicFramePr>
            <a:graphicFrameLocks noChangeAspect="1"/>
          </p:cNvGraphicFramePr>
          <p:nvPr>
            <p:extLst>
              <p:ext uri="{D42A27DB-BD31-4B8C-83A1-F6EECF244321}">
                <p14:modId xmlns:p14="http://schemas.microsoft.com/office/powerpoint/2010/main" val="4215243354"/>
              </p:ext>
            </p:extLst>
          </p:nvPr>
        </p:nvGraphicFramePr>
        <p:xfrm>
          <a:off x="2103111" y="2136877"/>
          <a:ext cx="4967429" cy="2119213"/>
        </p:xfrm>
        <a:graphic>
          <a:graphicData uri="http://schemas.openxmlformats.org/presentationml/2006/ole">
            <mc:AlternateContent xmlns:mc="http://schemas.openxmlformats.org/markup-compatibility/2006">
              <mc:Choice xmlns:v="urn:schemas-microsoft-com:vml" Requires="v">
                <p:oleObj spid="_x0000_s49184" name="Формула" r:id="rId9" imgW="2146300" imgH="914400" progId="Equation.3">
                  <p:embed/>
                </p:oleObj>
              </mc:Choice>
              <mc:Fallback>
                <p:oleObj name="Формула" r:id="rId9" imgW="2146300" imgH="91440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03111" y="2136877"/>
                        <a:ext cx="4967429" cy="2119213"/>
                      </a:xfrm>
                      <a:prstGeom prst="rect">
                        <a:avLst/>
                      </a:prstGeom>
                      <a:solidFill>
                        <a:srgbClr val="FFFFFF"/>
                      </a:solidFill>
                    </p:spPr>
                  </p:pic>
                </p:oleObj>
              </mc:Fallback>
            </mc:AlternateContent>
          </a:graphicData>
        </a:graphic>
      </p:graphicFrame>
      <p:sp>
        <p:nvSpPr>
          <p:cNvPr id="14" name="Rectangle 12"/>
          <p:cNvSpPr>
            <a:spLocks noChangeArrowheads="1"/>
          </p:cNvSpPr>
          <p:nvPr/>
        </p:nvSpPr>
        <p:spPr bwMode="auto">
          <a:xfrm>
            <a:off x="0" y="-179706"/>
            <a:ext cx="203621" cy="359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00794" tIns="50397" rIns="100794" bIns="50397" numCol="1" anchor="ctr" anchorCtr="0" compatLnSpc="1">
            <a:prstTxWarp prst="textNoShape">
              <a:avLst/>
            </a:prstTxWarp>
            <a:spAutoFit/>
          </a:bodyPr>
          <a:lstStyle/>
          <a:p>
            <a:endParaRPr lang="ru-RU"/>
          </a:p>
        </p:txBody>
      </p:sp>
      <p:graphicFrame>
        <p:nvGraphicFramePr>
          <p:cNvPr id="15" name="Объект 14"/>
          <p:cNvGraphicFramePr>
            <a:graphicFrameLocks noChangeAspect="1"/>
          </p:cNvGraphicFramePr>
          <p:nvPr>
            <p:extLst>
              <p:ext uri="{D42A27DB-BD31-4B8C-83A1-F6EECF244321}">
                <p14:modId xmlns:p14="http://schemas.microsoft.com/office/powerpoint/2010/main" val="1754175041"/>
              </p:ext>
            </p:extLst>
          </p:nvPr>
        </p:nvGraphicFramePr>
        <p:xfrm>
          <a:off x="1229889" y="4318673"/>
          <a:ext cx="1349525" cy="1132518"/>
        </p:xfrm>
        <a:graphic>
          <a:graphicData uri="http://schemas.openxmlformats.org/presentationml/2006/ole">
            <mc:AlternateContent xmlns:mc="http://schemas.openxmlformats.org/markup-compatibility/2006">
              <mc:Choice xmlns:v="urn:schemas-microsoft-com:vml" Requires="v">
                <p:oleObj spid="_x0000_s49185" name="Формула" r:id="rId11" imgW="533169" imgH="444307" progId="Equation.3">
                  <p:embed/>
                </p:oleObj>
              </mc:Choice>
              <mc:Fallback>
                <p:oleObj name="Формула" r:id="rId11" imgW="533169" imgH="444307" progId="Equation.3">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229889" y="4318673"/>
                        <a:ext cx="1349525" cy="1132518"/>
                      </a:xfrm>
                      <a:prstGeom prst="rect">
                        <a:avLst/>
                      </a:prstGeom>
                      <a:solidFill>
                        <a:srgbClr val="FFFFFF"/>
                      </a:solidFill>
                    </p:spPr>
                  </p:pic>
                </p:oleObj>
              </mc:Fallback>
            </mc:AlternateContent>
          </a:graphicData>
        </a:graphic>
      </p:graphicFrame>
      <p:sp>
        <p:nvSpPr>
          <p:cNvPr id="16" name="Rectangle 14"/>
          <p:cNvSpPr>
            <a:spLocks noChangeArrowheads="1"/>
          </p:cNvSpPr>
          <p:nvPr/>
        </p:nvSpPr>
        <p:spPr bwMode="auto">
          <a:xfrm>
            <a:off x="0" y="-179706"/>
            <a:ext cx="203621" cy="359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00794" tIns="50397" rIns="100794" bIns="50397" numCol="1" anchor="ctr" anchorCtr="0" compatLnSpc="1">
            <a:prstTxWarp prst="textNoShape">
              <a:avLst/>
            </a:prstTxWarp>
            <a:spAutoFit/>
          </a:bodyPr>
          <a:lstStyle/>
          <a:p>
            <a:endParaRPr lang="ru-RU"/>
          </a:p>
        </p:txBody>
      </p:sp>
      <p:graphicFrame>
        <p:nvGraphicFramePr>
          <p:cNvPr id="17" name="Объект 16"/>
          <p:cNvGraphicFramePr>
            <a:graphicFrameLocks noChangeAspect="1"/>
          </p:cNvGraphicFramePr>
          <p:nvPr>
            <p:extLst>
              <p:ext uri="{D42A27DB-BD31-4B8C-83A1-F6EECF244321}">
                <p14:modId xmlns:p14="http://schemas.microsoft.com/office/powerpoint/2010/main" val="1698642941"/>
              </p:ext>
            </p:extLst>
          </p:nvPr>
        </p:nvGraphicFramePr>
        <p:xfrm>
          <a:off x="3070769" y="4176715"/>
          <a:ext cx="1825829" cy="1270008"/>
        </p:xfrm>
        <a:graphic>
          <a:graphicData uri="http://schemas.openxmlformats.org/presentationml/2006/ole">
            <mc:AlternateContent xmlns:mc="http://schemas.openxmlformats.org/markup-compatibility/2006">
              <mc:Choice xmlns:v="urn:schemas-microsoft-com:vml" Requires="v">
                <p:oleObj spid="_x0000_s49186" name="Формула" r:id="rId13" imgW="660400" imgH="457200" progId="Equation.3">
                  <p:embed/>
                </p:oleObj>
              </mc:Choice>
              <mc:Fallback>
                <p:oleObj name="Формула" r:id="rId13" imgW="660400" imgH="457200" progId="Equation.3">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070769" y="4176715"/>
                        <a:ext cx="1825829" cy="1270008"/>
                      </a:xfrm>
                      <a:prstGeom prst="rect">
                        <a:avLst/>
                      </a:prstGeom>
                      <a:solidFill>
                        <a:srgbClr val="FFFFFF"/>
                      </a:solidFill>
                    </p:spPr>
                  </p:pic>
                </p:oleObj>
              </mc:Fallback>
            </mc:AlternateContent>
          </a:graphicData>
        </a:graphic>
      </p:graphicFrame>
      <p:sp>
        <p:nvSpPr>
          <p:cNvPr id="18" name="Rectangle 16"/>
          <p:cNvSpPr>
            <a:spLocks noChangeArrowheads="1"/>
          </p:cNvSpPr>
          <p:nvPr/>
        </p:nvSpPr>
        <p:spPr bwMode="auto">
          <a:xfrm>
            <a:off x="0" y="-179706"/>
            <a:ext cx="203621" cy="359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00794" tIns="50397" rIns="100794" bIns="50397" numCol="1" anchor="ctr" anchorCtr="0" compatLnSpc="1">
            <a:prstTxWarp prst="textNoShape">
              <a:avLst/>
            </a:prstTxWarp>
            <a:spAutoFit/>
          </a:bodyPr>
          <a:lstStyle/>
          <a:p>
            <a:endParaRPr lang="ru-RU"/>
          </a:p>
        </p:txBody>
      </p:sp>
      <p:graphicFrame>
        <p:nvGraphicFramePr>
          <p:cNvPr id="19" name="Объект 18"/>
          <p:cNvGraphicFramePr>
            <a:graphicFrameLocks noChangeAspect="1"/>
          </p:cNvGraphicFramePr>
          <p:nvPr>
            <p:extLst>
              <p:ext uri="{D42A27DB-BD31-4B8C-83A1-F6EECF244321}">
                <p14:modId xmlns:p14="http://schemas.microsoft.com/office/powerpoint/2010/main" val="3146625752"/>
              </p:ext>
            </p:extLst>
          </p:nvPr>
        </p:nvGraphicFramePr>
        <p:xfrm>
          <a:off x="6253563" y="4649605"/>
          <a:ext cx="850729" cy="558992"/>
        </p:xfrm>
        <a:graphic>
          <a:graphicData uri="http://schemas.openxmlformats.org/presentationml/2006/ole">
            <mc:AlternateContent xmlns:mc="http://schemas.openxmlformats.org/markup-compatibility/2006">
              <mc:Choice xmlns:v="urn:schemas-microsoft-com:vml" Requires="v">
                <p:oleObj spid="_x0000_s49187" name="Формула" r:id="rId15" imgW="330057" imgH="215806" progId="Equation.3">
                  <p:embed/>
                </p:oleObj>
              </mc:Choice>
              <mc:Fallback>
                <p:oleObj name="Формула" r:id="rId15" imgW="330057" imgH="215806" progId="Equation.3">
                  <p:embed/>
                  <p:pic>
                    <p:nvPicPr>
                      <p:cNvPr id="0" name=""/>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253563" y="4649605"/>
                        <a:ext cx="850729" cy="558992"/>
                      </a:xfrm>
                      <a:prstGeom prst="rect">
                        <a:avLst/>
                      </a:prstGeom>
                      <a:solidFill>
                        <a:srgbClr val="FFFFFF"/>
                      </a:solidFill>
                    </p:spPr>
                  </p:pic>
                </p:oleObj>
              </mc:Fallback>
            </mc:AlternateContent>
          </a:graphicData>
        </a:graphic>
      </p:graphicFrame>
      <p:sp>
        <p:nvSpPr>
          <p:cNvPr id="20" name="Rectangle 18"/>
          <p:cNvSpPr>
            <a:spLocks noChangeArrowheads="1"/>
          </p:cNvSpPr>
          <p:nvPr/>
        </p:nvSpPr>
        <p:spPr bwMode="auto">
          <a:xfrm>
            <a:off x="0" y="-179706"/>
            <a:ext cx="203621" cy="359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00794" tIns="50397" rIns="100794" bIns="50397" numCol="1" anchor="ctr" anchorCtr="0" compatLnSpc="1">
            <a:prstTxWarp prst="textNoShape">
              <a:avLst/>
            </a:prstTxWarp>
            <a:spAutoFit/>
          </a:bodyPr>
          <a:lstStyle/>
          <a:p>
            <a:endParaRPr lang="ru-RU"/>
          </a:p>
        </p:txBody>
      </p:sp>
      <p:graphicFrame>
        <p:nvGraphicFramePr>
          <p:cNvPr id="21" name="Объект 20"/>
          <p:cNvGraphicFramePr>
            <a:graphicFrameLocks noChangeAspect="1"/>
          </p:cNvGraphicFramePr>
          <p:nvPr>
            <p:extLst>
              <p:ext uri="{D42A27DB-BD31-4B8C-83A1-F6EECF244321}">
                <p14:modId xmlns:p14="http://schemas.microsoft.com/office/powerpoint/2010/main" val="2743289816"/>
              </p:ext>
            </p:extLst>
          </p:nvPr>
        </p:nvGraphicFramePr>
        <p:xfrm>
          <a:off x="1706192" y="5367347"/>
          <a:ext cx="1111373" cy="617365"/>
        </p:xfrm>
        <a:graphic>
          <a:graphicData uri="http://schemas.openxmlformats.org/presentationml/2006/ole">
            <mc:AlternateContent xmlns:mc="http://schemas.openxmlformats.org/markup-compatibility/2006">
              <mc:Choice xmlns:v="urn:schemas-microsoft-com:vml" Requires="v">
                <p:oleObj spid="_x0000_s49188" name="Формула" r:id="rId17" imgW="431613" imgH="241195" progId="Equation.3">
                  <p:embed/>
                </p:oleObj>
              </mc:Choice>
              <mc:Fallback>
                <p:oleObj name="Формула" r:id="rId17" imgW="431613" imgH="241195" progId="Equation.3">
                  <p:embed/>
                  <p:pic>
                    <p:nvPicPr>
                      <p:cNvPr id="0" name=""/>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706192" y="5367347"/>
                        <a:ext cx="1111373" cy="617365"/>
                      </a:xfrm>
                      <a:prstGeom prst="rect">
                        <a:avLst/>
                      </a:prstGeom>
                      <a:solidFill>
                        <a:srgbClr val="FFFFFF"/>
                      </a:solidFill>
                    </p:spPr>
                  </p:pic>
                </p:oleObj>
              </mc:Fallback>
            </mc:AlternateContent>
          </a:graphicData>
        </a:graphic>
      </p:graphicFrame>
      <p:sp>
        <p:nvSpPr>
          <p:cNvPr id="22" name="Rectangle 20"/>
          <p:cNvSpPr>
            <a:spLocks noChangeArrowheads="1"/>
          </p:cNvSpPr>
          <p:nvPr/>
        </p:nvSpPr>
        <p:spPr bwMode="auto">
          <a:xfrm>
            <a:off x="0" y="-179706"/>
            <a:ext cx="203621" cy="359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00794" tIns="50397" rIns="100794" bIns="50397" numCol="1" anchor="ctr" anchorCtr="0" compatLnSpc="1">
            <a:prstTxWarp prst="textNoShape">
              <a:avLst/>
            </a:prstTxWarp>
            <a:spAutoFit/>
          </a:bodyPr>
          <a:lstStyle/>
          <a:p>
            <a:endParaRPr lang="ru-RU"/>
          </a:p>
        </p:txBody>
      </p:sp>
      <p:graphicFrame>
        <p:nvGraphicFramePr>
          <p:cNvPr id="23" name="Объект 22"/>
          <p:cNvGraphicFramePr>
            <a:graphicFrameLocks noChangeAspect="1"/>
          </p:cNvGraphicFramePr>
          <p:nvPr>
            <p:extLst>
              <p:ext uri="{D42A27DB-BD31-4B8C-83A1-F6EECF244321}">
                <p14:modId xmlns:p14="http://schemas.microsoft.com/office/powerpoint/2010/main" val="453127005"/>
              </p:ext>
            </p:extLst>
          </p:nvPr>
        </p:nvGraphicFramePr>
        <p:xfrm>
          <a:off x="4087707" y="5367348"/>
          <a:ext cx="3016586" cy="568641"/>
        </p:xfrm>
        <a:graphic>
          <a:graphicData uri="http://schemas.openxmlformats.org/presentationml/2006/ole">
            <mc:AlternateContent xmlns:mc="http://schemas.openxmlformats.org/markup-compatibility/2006">
              <mc:Choice xmlns:v="urn:schemas-microsoft-com:vml" Requires="v">
                <p:oleObj spid="_x0000_s49189" name="Формула" r:id="rId19" imgW="1155199" imgH="215806" progId="Equation.3">
                  <p:embed/>
                </p:oleObj>
              </mc:Choice>
              <mc:Fallback>
                <p:oleObj name="Формула" r:id="rId19" imgW="1155199" imgH="215806" progId="Equation.3">
                  <p:embed/>
                  <p:pic>
                    <p:nvPicPr>
                      <p:cNvPr id="0" name=""/>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087707" y="5367348"/>
                        <a:ext cx="3016586" cy="568641"/>
                      </a:xfrm>
                      <a:prstGeom prst="rect">
                        <a:avLst/>
                      </a:prstGeom>
                      <a:solidFill>
                        <a:srgbClr val="FFFFFF"/>
                      </a:solidFill>
                    </p:spPr>
                  </p:pic>
                </p:oleObj>
              </mc:Fallback>
            </mc:AlternateContent>
          </a:graphicData>
        </a:graphic>
      </p:graphicFrame>
    </p:spTree>
    <p:extLst>
      <p:ext uri="{BB962C8B-B14F-4D97-AF65-F5344CB8AC3E}">
        <p14:creationId xmlns:p14="http://schemas.microsoft.com/office/powerpoint/2010/main" val="200548072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04031" y="287317"/>
            <a:ext cx="9072563" cy="6465644"/>
          </a:xfrm>
        </p:spPr>
        <p:txBody>
          <a:bodyPr/>
          <a:lstStyle/>
          <a:p>
            <a:endParaRPr lang="ru-RU" dirty="0"/>
          </a:p>
          <a:p>
            <a:endParaRPr lang="ru-RU" dirty="0"/>
          </a:p>
          <a:p>
            <a:endParaRPr lang="ru-RU" dirty="0"/>
          </a:p>
          <a:p>
            <a:endParaRPr lang="ru-RU" dirty="0"/>
          </a:p>
          <a:p>
            <a:endParaRPr lang="ru-RU" dirty="0"/>
          </a:p>
          <a:p>
            <a:endParaRPr lang="ru-RU" dirty="0"/>
          </a:p>
          <a:p>
            <a:endParaRPr lang="ru-RU" dirty="0"/>
          </a:p>
          <a:p>
            <a:r>
              <a:rPr lang="ru-RU" dirty="0"/>
              <a:t>За нулевое приближение принимается, например, столбец свободных членов   .</a:t>
            </a:r>
          </a:p>
          <a:p>
            <a:endParaRPr lang="ru-RU" dirty="0"/>
          </a:p>
        </p:txBody>
      </p:sp>
      <p:sp>
        <p:nvSpPr>
          <p:cNvPr id="4" name="Rectangle 2"/>
          <p:cNvSpPr>
            <a:spLocks noChangeArrowheads="1"/>
          </p:cNvSpPr>
          <p:nvPr/>
        </p:nvSpPr>
        <p:spPr bwMode="auto">
          <a:xfrm>
            <a:off x="0" y="-179706"/>
            <a:ext cx="203621" cy="359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00794" tIns="50397" rIns="100794" bIns="50397" numCol="1" anchor="ctr" anchorCtr="0" compatLnSpc="1">
            <a:prstTxWarp prst="textNoShape">
              <a:avLst/>
            </a:prstTxWarp>
            <a:spAutoFit/>
          </a:bodyPr>
          <a:lstStyle/>
          <a:p>
            <a:endParaRPr lang="ru-RU"/>
          </a:p>
        </p:txBody>
      </p:sp>
      <p:graphicFrame>
        <p:nvGraphicFramePr>
          <p:cNvPr id="5" name="Объект 4"/>
          <p:cNvGraphicFramePr>
            <a:graphicFrameLocks noChangeAspect="1"/>
          </p:cNvGraphicFramePr>
          <p:nvPr>
            <p:extLst>
              <p:ext uri="{D42A27DB-BD31-4B8C-83A1-F6EECF244321}">
                <p14:modId xmlns:p14="http://schemas.microsoft.com/office/powerpoint/2010/main" val="4101704260"/>
              </p:ext>
            </p:extLst>
          </p:nvPr>
        </p:nvGraphicFramePr>
        <p:xfrm>
          <a:off x="1150505" y="365265"/>
          <a:ext cx="3256277" cy="3017696"/>
        </p:xfrm>
        <a:graphic>
          <a:graphicData uri="http://schemas.openxmlformats.org/presentationml/2006/ole">
            <mc:AlternateContent xmlns:mc="http://schemas.openxmlformats.org/markup-compatibility/2006">
              <mc:Choice xmlns:v="urn:schemas-microsoft-com:vml" Requires="v">
                <p:oleObj spid="_x0000_s50190" name="Формула" r:id="rId3" imgW="1167893" imgH="1091726" progId="Equation.3">
                  <p:embed/>
                </p:oleObj>
              </mc:Choice>
              <mc:Fallback>
                <p:oleObj name="Формула" r:id="rId3" imgW="1167893" imgH="1091726"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50505" y="365265"/>
                        <a:ext cx="3256277" cy="3017696"/>
                      </a:xfrm>
                      <a:prstGeom prst="rect">
                        <a:avLst/>
                      </a:prstGeom>
                      <a:solidFill>
                        <a:srgbClr val="FFFFFF"/>
                      </a:solidFill>
                    </p:spPr>
                  </p:pic>
                </p:oleObj>
              </mc:Fallback>
            </mc:AlternateContent>
          </a:graphicData>
        </a:graphic>
      </p:graphicFrame>
      <p:sp>
        <p:nvSpPr>
          <p:cNvPr id="6" name="Rectangle 4"/>
          <p:cNvSpPr>
            <a:spLocks noChangeArrowheads="1"/>
          </p:cNvSpPr>
          <p:nvPr/>
        </p:nvSpPr>
        <p:spPr bwMode="auto">
          <a:xfrm>
            <a:off x="0" y="-179706"/>
            <a:ext cx="203621" cy="359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00794" tIns="50397" rIns="100794" bIns="50397" numCol="1" anchor="ctr" anchorCtr="0" compatLnSpc="1">
            <a:prstTxWarp prst="textNoShape">
              <a:avLst/>
            </a:prstTxWarp>
            <a:spAutoFit/>
          </a:bodyPr>
          <a:lstStyle/>
          <a:p>
            <a:endParaRPr lang="ru-RU"/>
          </a:p>
        </p:txBody>
      </p:sp>
      <p:graphicFrame>
        <p:nvGraphicFramePr>
          <p:cNvPr id="7" name="Объект 6"/>
          <p:cNvGraphicFramePr>
            <a:graphicFrameLocks noChangeAspect="1"/>
          </p:cNvGraphicFramePr>
          <p:nvPr>
            <p:extLst>
              <p:ext uri="{D42A27DB-BD31-4B8C-83A1-F6EECF244321}">
                <p14:modId xmlns:p14="http://schemas.microsoft.com/office/powerpoint/2010/main" val="4187130064"/>
              </p:ext>
            </p:extLst>
          </p:nvPr>
        </p:nvGraphicFramePr>
        <p:xfrm>
          <a:off x="5199080" y="301613"/>
          <a:ext cx="1667060" cy="3042727"/>
        </p:xfrm>
        <a:graphic>
          <a:graphicData uri="http://schemas.openxmlformats.org/presentationml/2006/ole">
            <mc:AlternateContent xmlns:mc="http://schemas.openxmlformats.org/markup-compatibility/2006">
              <mc:Choice xmlns:v="urn:schemas-microsoft-com:vml" Requires="v">
                <p:oleObj spid="_x0000_s50191" name="Формула" r:id="rId5" imgW="596900" imgH="1104900" progId="Equation.3">
                  <p:embed/>
                </p:oleObj>
              </mc:Choice>
              <mc:Fallback>
                <p:oleObj name="Формула" r:id="rId5" imgW="596900" imgH="11049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99080" y="301613"/>
                        <a:ext cx="1667060" cy="3042727"/>
                      </a:xfrm>
                      <a:prstGeom prst="rect">
                        <a:avLst/>
                      </a:prstGeom>
                      <a:solidFill>
                        <a:srgbClr val="FFFFFF"/>
                      </a:solidFill>
                    </p:spPr>
                  </p:pic>
                </p:oleObj>
              </mc:Fallback>
            </mc:AlternateContent>
          </a:graphicData>
        </a:graphic>
      </p:graphicFrame>
      <p:sp>
        <p:nvSpPr>
          <p:cNvPr id="8" name="Rectangle 6"/>
          <p:cNvSpPr>
            <a:spLocks noChangeArrowheads="1"/>
          </p:cNvSpPr>
          <p:nvPr/>
        </p:nvSpPr>
        <p:spPr bwMode="auto">
          <a:xfrm>
            <a:off x="0" y="-179706"/>
            <a:ext cx="203621" cy="359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00794" tIns="50397" rIns="100794" bIns="50397" numCol="1" anchor="ctr" anchorCtr="0" compatLnSpc="1">
            <a:prstTxWarp prst="textNoShape">
              <a:avLst/>
            </a:prstTxWarp>
            <a:spAutoFit/>
          </a:bodyPr>
          <a:lstStyle/>
          <a:p>
            <a:endParaRPr lang="ru-RU"/>
          </a:p>
        </p:txBody>
      </p:sp>
      <p:graphicFrame>
        <p:nvGraphicFramePr>
          <p:cNvPr id="9" name="Объект 8"/>
          <p:cNvGraphicFramePr>
            <a:graphicFrameLocks noChangeAspect="1"/>
          </p:cNvGraphicFramePr>
          <p:nvPr>
            <p:extLst>
              <p:ext uri="{D42A27DB-BD31-4B8C-83A1-F6EECF244321}">
                <p14:modId xmlns:p14="http://schemas.microsoft.com/office/powerpoint/2010/main" val="1548042188"/>
              </p:ext>
            </p:extLst>
          </p:nvPr>
        </p:nvGraphicFramePr>
        <p:xfrm>
          <a:off x="3849556" y="3621086"/>
          <a:ext cx="2860612" cy="807618"/>
        </p:xfrm>
        <a:graphic>
          <a:graphicData uri="http://schemas.openxmlformats.org/presentationml/2006/ole">
            <mc:AlternateContent xmlns:mc="http://schemas.openxmlformats.org/markup-compatibility/2006">
              <mc:Choice xmlns:v="urn:schemas-microsoft-com:vml" Requires="v">
                <p:oleObj spid="_x0000_s50192" name="Формула" r:id="rId7" imgW="812447" imgH="228501" progId="Equation.3">
                  <p:embed/>
                </p:oleObj>
              </mc:Choice>
              <mc:Fallback>
                <p:oleObj name="Формула" r:id="rId7" imgW="812447" imgH="228501"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49556" y="3621086"/>
                        <a:ext cx="2860612" cy="807618"/>
                      </a:xfrm>
                      <a:prstGeom prst="rect">
                        <a:avLst/>
                      </a:prstGeom>
                      <a:solidFill>
                        <a:srgbClr val="FFFFFF"/>
                      </a:solidFill>
                    </p:spPr>
                  </p:pic>
                </p:oleObj>
              </mc:Fallback>
            </mc:AlternateContent>
          </a:graphicData>
        </a:graphic>
      </p:graphicFrame>
      <p:sp>
        <p:nvSpPr>
          <p:cNvPr id="10" name="Rectangle 8"/>
          <p:cNvSpPr>
            <a:spLocks noChangeArrowheads="1"/>
          </p:cNvSpPr>
          <p:nvPr/>
        </p:nvSpPr>
        <p:spPr bwMode="auto">
          <a:xfrm>
            <a:off x="0" y="-179706"/>
            <a:ext cx="203621" cy="359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00794" tIns="50397" rIns="100794" bIns="50397" numCol="1" anchor="ctr" anchorCtr="0" compatLnSpc="1">
            <a:prstTxWarp prst="textNoShape">
              <a:avLst/>
            </a:prstTxWarp>
            <a:spAutoFit/>
          </a:bodyPr>
          <a:lstStyle/>
          <a:p>
            <a:endParaRPr lang="ru-RU"/>
          </a:p>
        </p:txBody>
      </p:sp>
      <p:graphicFrame>
        <p:nvGraphicFramePr>
          <p:cNvPr id="11" name="Объект 10"/>
          <p:cNvGraphicFramePr>
            <a:graphicFrameLocks noChangeAspect="1"/>
          </p:cNvGraphicFramePr>
          <p:nvPr>
            <p:extLst>
              <p:ext uri="{D42A27DB-BD31-4B8C-83A1-F6EECF244321}">
                <p14:modId xmlns:p14="http://schemas.microsoft.com/office/powerpoint/2010/main" val="2624921503"/>
              </p:ext>
            </p:extLst>
          </p:nvPr>
        </p:nvGraphicFramePr>
        <p:xfrm>
          <a:off x="3293868" y="5922976"/>
          <a:ext cx="1819212" cy="793755"/>
        </p:xfrm>
        <a:graphic>
          <a:graphicData uri="http://schemas.openxmlformats.org/presentationml/2006/ole">
            <mc:AlternateContent xmlns:mc="http://schemas.openxmlformats.org/markup-compatibility/2006">
              <mc:Choice xmlns:v="urn:schemas-microsoft-com:vml" Requires="v">
                <p:oleObj spid="_x0000_s50193" name="Формула" r:id="rId9" imgW="520700" imgH="228600" progId="Equation.3">
                  <p:embed/>
                </p:oleObj>
              </mc:Choice>
              <mc:Fallback>
                <p:oleObj name="Формула" r:id="rId9" imgW="520700" imgH="22860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93868" y="5922976"/>
                        <a:ext cx="1819212" cy="793755"/>
                      </a:xfrm>
                      <a:prstGeom prst="rect">
                        <a:avLst/>
                      </a:prstGeom>
                      <a:solidFill>
                        <a:srgbClr val="FFFFFF"/>
                      </a:solidFill>
                    </p:spPr>
                  </p:pic>
                </p:oleObj>
              </mc:Fallback>
            </mc:AlternateContent>
          </a:graphicData>
        </a:graphic>
      </p:graphicFrame>
    </p:spTree>
    <p:extLst>
      <p:ext uri="{BB962C8B-B14F-4D97-AF65-F5344CB8AC3E}">
        <p14:creationId xmlns:p14="http://schemas.microsoft.com/office/powerpoint/2010/main" val="139875164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04031" y="207941"/>
            <a:ext cx="9072563" cy="6545020"/>
          </a:xfrm>
        </p:spPr>
        <p:txBody>
          <a:bodyPr>
            <a:normAutofit/>
          </a:bodyPr>
          <a:lstStyle/>
          <a:p>
            <a:r>
              <a:rPr lang="ru-RU" sz="2600" dirty="0"/>
              <a:t>Затем строится первое приближение</a:t>
            </a:r>
          </a:p>
          <a:p>
            <a:endParaRPr lang="ru-RU" sz="2600" dirty="0"/>
          </a:p>
          <a:p>
            <a:r>
              <a:rPr lang="ru-RU" sz="2600" dirty="0"/>
              <a:t>потом — второе приближение</a:t>
            </a:r>
          </a:p>
          <a:p>
            <a:pPr marL="0" indent="0">
              <a:buNone/>
            </a:pPr>
            <a:endParaRPr lang="ru-RU" sz="2600" dirty="0"/>
          </a:p>
          <a:p>
            <a:r>
              <a:rPr lang="ru-RU" sz="2600" dirty="0"/>
              <a:t>и т. д.   Общий алгоритм решения</a:t>
            </a:r>
          </a:p>
          <a:p>
            <a:endParaRPr lang="ru-RU" sz="2600" dirty="0"/>
          </a:p>
          <a:p>
            <a:r>
              <a:rPr lang="ru-RU" sz="2600" dirty="0"/>
              <a:t>В результате получаем последовательность </a:t>
            </a:r>
          </a:p>
          <a:p>
            <a:endParaRPr lang="ru-RU" sz="2600" dirty="0"/>
          </a:p>
          <a:p>
            <a:r>
              <a:rPr lang="ru-RU" sz="2600" dirty="0"/>
              <a:t>, предел которой (если он существует) , является </a:t>
            </a:r>
          </a:p>
          <a:p>
            <a:endParaRPr lang="ru-RU" sz="2600" dirty="0"/>
          </a:p>
          <a:p>
            <a:endParaRPr lang="ru-RU" sz="2600" dirty="0"/>
          </a:p>
          <a:p>
            <a:r>
              <a:rPr lang="ru-RU" sz="2600" dirty="0"/>
              <a:t>решением системы</a:t>
            </a:r>
          </a:p>
          <a:p>
            <a:endParaRPr lang="ru-RU" sz="2600" dirty="0"/>
          </a:p>
        </p:txBody>
      </p:sp>
      <p:sp>
        <p:nvSpPr>
          <p:cNvPr id="4" name="Rectangle 2"/>
          <p:cNvSpPr>
            <a:spLocks noChangeArrowheads="1"/>
          </p:cNvSpPr>
          <p:nvPr/>
        </p:nvSpPr>
        <p:spPr bwMode="auto">
          <a:xfrm>
            <a:off x="0" y="-179706"/>
            <a:ext cx="203621" cy="359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00794" tIns="50397" rIns="100794" bIns="50397" numCol="1" anchor="ctr" anchorCtr="0" compatLnSpc="1">
            <a:prstTxWarp prst="textNoShape">
              <a:avLst/>
            </a:prstTxWarp>
            <a:spAutoFit/>
          </a:bodyPr>
          <a:lstStyle/>
          <a:p>
            <a:endParaRPr lang="ru-RU"/>
          </a:p>
        </p:txBody>
      </p:sp>
      <p:graphicFrame>
        <p:nvGraphicFramePr>
          <p:cNvPr id="5" name="Объект 4"/>
          <p:cNvGraphicFramePr>
            <a:graphicFrameLocks noChangeAspect="1"/>
          </p:cNvGraphicFramePr>
          <p:nvPr>
            <p:extLst>
              <p:ext uri="{D42A27DB-BD31-4B8C-83A1-F6EECF244321}">
                <p14:modId xmlns:p14="http://schemas.microsoft.com/office/powerpoint/2010/main" val="990680193"/>
              </p:ext>
            </p:extLst>
          </p:nvPr>
        </p:nvGraphicFramePr>
        <p:xfrm>
          <a:off x="3214485" y="684194"/>
          <a:ext cx="2619666" cy="635004"/>
        </p:xfrm>
        <a:graphic>
          <a:graphicData uri="http://schemas.openxmlformats.org/presentationml/2006/ole">
            <mc:AlternateContent xmlns:mc="http://schemas.openxmlformats.org/markup-compatibility/2006">
              <mc:Choice xmlns:v="urn:schemas-microsoft-com:vml" Requires="v">
                <p:oleObj spid="_x0000_s51214" name="Формула" r:id="rId3" imgW="939800" imgH="228600" progId="Equation.3">
                  <p:embed/>
                </p:oleObj>
              </mc:Choice>
              <mc:Fallback>
                <p:oleObj name="Формула" r:id="rId3" imgW="939800" imgH="2286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14485" y="684194"/>
                        <a:ext cx="2619666" cy="635004"/>
                      </a:xfrm>
                      <a:prstGeom prst="rect">
                        <a:avLst/>
                      </a:prstGeom>
                      <a:solidFill>
                        <a:srgbClr val="FFFFFF"/>
                      </a:solidFill>
                    </p:spPr>
                  </p:pic>
                </p:oleObj>
              </mc:Fallback>
            </mc:AlternateContent>
          </a:graphicData>
        </a:graphic>
      </p:graphicFrame>
      <p:sp>
        <p:nvSpPr>
          <p:cNvPr id="6" name="Rectangle 4"/>
          <p:cNvSpPr>
            <a:spLocks noChangeArrowheads="1"/>
          </p:cNvSpPr>
          <p:nvPr/>
        </p:nvSpPr>
        <p:spPr bwMode="auto">
          <a:xfrm>
            <a:off x="0" y="-179706"/>
            <a:ext cx="203621" cy="359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00794" tIns="50397" rIns="100794" bIns="50397" numCol="1" anchor="ctr" anchorCtr="0" compatLnSpc="1">
            <a:prstTxWarp prst="textNoShape">
              <a:avLst/>
            </a:prstTxWarp>
            <a:spAutoFit/>
          </a:bodyPr>
          <a:lstStyle/>
          <a:p>
            <a:endParaRPr lang="ru-RU"/>
          </a:p>
        </p:txBody>
      </p:sp>
      <p:graphicFrame>
        <p:nvGraphicFramePr>
          <p:cNvPr id="7" name="Объект 6"/>
          <p:cNvGraphicFramePr>
            <a:graphicFrameLocks noChangeAspect="1"/>
          </p:cNvGraphicFramePr>
          <p:nvPr>
            <p:extLst>
              <p:ext uri="{D42A27DB-BD31-4B8C-83A1-F6EECF244321}">
                <p14:modId xmlns:p14="http://schemas.microsoft.com/office/powerpoint/2010/main" val="3045846001"/>
              </p:ext>
            </p:extLst>
          </p:nvPr>
        </p:nvGraphicFramePr>
        <p:xfrm>
          <a:off x="3293868" y="1636700"/>
          <a:ext cx="2619666" cy="628653"/>
        </p:xfrm>
        <a:graphic>
          <a:graphicData uri="http://schemas.openxmlformats.org/presentationml/2006/ole">
            <mc:AlternateContent xmlns:mc="http://schemas.openxmlformats.org/markup-compatibility/2006">
              <mc:Choice xmlns:v="urn:schemas-microsoft-com:vml" Requires="v">
                <p:oleObj spid="_x0000_s51215" name="Формула" r:id="rId5" imgW="952087" imgH="228501" progId="Equation.3">
                  <p:embed/>
                </p:oleObj>
              </mc:Choice>
              <mc:Fallback>
                <p:oleObj name="Формула" r:id="rId5" imgW="952087" imgH="228501"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93868" y="1636700"/>
                        <a:ext cx="2619666" cy="628653"/>
                      </a:xfrm>
                      <a:prstGeom prst="rect">
                        <a:avLst/>
                      </a:prstGeom>
                      <a:solidFill>
                        <a:srgbClr val="FFFFFF"/>
                      </a:solidFill>
                    </p:spPr>
                  </p:pic>
                </p:oleObj>
              </mc:Fallback>
            </mc:AlternateContent>
          </a:graphicData>
        </a:graphic>
      </p:graphicFrame>
      <p:sp>
        <p:nvSpPr>
          <p:cNvPr id="8" name="Rectangle 6"/>
          <p:cNvSpPr>
            <a:spLocks noChangeArrowheads="1"/>
          </p:cNvSpPr>
          <p:nvPr/>
        </p:nvSpPr>
        <p:spPr bwMode="auto">
          <a:xfrm>
            <a:off x="0" y="-179706"/>
            <a:ext cx="203621" cy="359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00794" tIns="50397" rIns="100794" bIns="50397" numCol="1" anchor="ctr" anchorCtr="0" compatLnSpc="1">
            <a:prstTxWarp prst="textNoShape">
              <a:avLst/>
            </a:prstTxWarp>
            <a:spAutoFit/>
          </a:bodyPr>
          <a:lstStyle/>
          <a:p>
            <a:endParaRPr lang="ru-RU"/>
          </a:p>
        </p:txBody>
      </p:sp>
      <p:graphicFrame>
        <p:nvGraphicFramePr>
          <p:cNvPr id="9" name="Объект 8"/>
          <p:cNvGraphicFramePr>
            <a:graphicFrameLocks noChangeAspect="1"/>
          </p:cNvGraphicFramePr>
          <p:nvPr>
            <p:extLst>
              <p:ext uri="{D42A27DB-BD31-4B8C-83A1-F6EECF244321}">
                <p14:modId xmlns:p14="http://schemas.microsoft.com/office/powerpoint/2010/main" val="2874759613"/>
              </p:ext>
            </p:extLst>
          </p:nvPr>
        </p:nvGraphicFramePr>
        <p:xfrm>
          <a:off x="3135102" y="2589205"/>
          <a:ext cx="3175353" cy="686491"/>
        </p:xfrm>
        <a:graphic>
          <a:graphicData uri="http://schemas.openxmlformats.org/presentationml/2006/ole">
            <mc:AlternateContent xmlns:mc="http://schemas.openxmlformats.org/markup-compatibility/2006">
              <mc:Choice xmlns:v="urn:schemas-microsoft-com:vml" Requires="v">
                <p:oleObj spid="_x0000_s51216" name="Формула" r:id="rId7" imgW="1054100" imgH="228600" progId="Equation.3">
                  <p:embed/>
                </p:oleObj>
              </mc:Choice>
              <mc:Fallback>
                <p:oleObj name="Формула" r:id="rId7" imgW="1054100" imgH="2286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35102" y="2589205"/>
                        <a:ext cx="3175353" cy="686491"/>
                      </a:xfrm>
                      <a:prstGeom prst="rect">
                        <a:avLst/>
                      </a:prstGeom>
                      <a:solidFill>
                        <a:srgbClr val="FFFFFF"/>
                      </a:solidFill>
                    </p:spPr>
                  </p:pic>
                </p:oleObj>
              </mc:Fallback>
            </mc:AlternateContent>
          </a:graphicData>
        </a:graphic>
      </p:graphicFrame>
      <p:sp>
        <p:nvSpPr>
          <p:cNvPr id="10" name="Rectangle 8"/>
          <p:cNvSpPr>
            <a:spLocks noChangeArrowheads="1"/>
          </p:cNvSpPr>
          <p:nvPr/>
        </p:nvSpPr>
        <p:spPr bwMode="auto">
          <a:xfrm>
            <a:off x="0" y="-179706"/>
            <a:ext cx="203621" cy="359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00794" tIns="50397" rIns="100794" bIns="50397" numCol="1" anchor="ctr" anchorCtr="0" compatLnSpc="1">
            <a:prstTxWarp prst="textNoShape">
              <a:avLst/>
            </a:prstTxWarp>
            <a:spAutoFit/>
          </a:bodyPr>
          <a:lstStyle/>
          <a:p>
            <a:endParaRPr lang="ru-RU"/>
          </a:p>
        </p:txBody>
      </p:sp>
      <p:graphicFrame>
        <p:nvGraphicFramePr>
          <p:cNvPr id="11" name="Объект 10"/>
          <p:cNvGraphicFramePr>
            <a:graphicFrameLocks noChangeAspect="1"/>
          </p:cNvGraphicFramePr>
          <p:nvPr>
            <p:extLst>
              <p:ext uri="{D42A27DB-BD31-4B8C-83A1-F6EECF244321}">
                <p14:modId xmlns:p14="http://schemas.microsoft.com/office/powerpoint/2010/main" val="2836207236"/>
              </p:ext>
            </p:extLst>
          </p:nvPr>
        </p:nvGraphicFramePr>
        <p:xfrm>
          <a:off x="3452636" y="3541711"/>
          <a:ext cx="3175353" cy="665243"/>
        </p:xfrm>
        <a:graphic>
          <a:graphicData uri="http://schemas.openxmlformats.org/presentationml/2006/ole">
            <mc:AlternateContent xmlns:mc="http://schemas.openxmlformats.org/markup-compatibility/2006">
              <mc:Choice xmlns:v="urn:schemas-microsoft-com:vml" Requires="v">
                <p:oleObj spid="_x0000_s51217" name="Формула" r:id="rId9" imgW="1002865" imgH="215806" progId="Equation.3">
                  <p:embed/>
                </p:oleObj>
              </mc:Choice>
              <mc:Fallback>
                <p:oleObj name="Формула" r:id="rId9" imgW="1002865" imgH="215806"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452636" y="3541711"/>
                        <a:ext cx="3175353" cy="665243"/>
                      </a:xfrm>
                      <a:prstGeom prst="rect">
                        <a:avLst/>
                      </a:prstGeom>
                      <a:solidFill>
                        <a:srgbClr val="FFFFFF"/>
                      </a:solidFill>
                    </p:spPr>
                  </p:pic>
                </p:oleObj>
              </mc:Fallback>
            </mc:AlternateContent>
          </a:graphicData>
        </a:graphic>
      </p:graphicFrame>
      <p:pic>
        <p:nvPicPr>
          <p:cNvPr id="12" name="Рисунок 11"/>
          <p:cNvPicPr/>
          <p:nvPr/>
        </p:nvPicPr>
        <p:blipFill>
          <a:blip r:embed="rId11">
            <a:extLst>
              <a:ext uri="{28A0092B-C50C-407E-A947-70E740481C1C}">
                <a14:useLocalDpi xmlns:a14="http://schemas.microsoft.com/office/drawing/2010/main" val="0"/>
              </a:ext>
            </a:extLst>
          </a:blip>
          <a:srcRect/>
          <a:stretch>
            <a:fillRect/>
          </a:stretch>
        </p:blipFill>
        <p:spPr bwMode="auto">
          <a:xfrm>
            <a:off x="3293868" y="4573592"/>
            <a:ext cx="1905212" cy="717464"/>
          </a:xfrm>
          <a:prstGeom prst="rect">
            <a:avLst/>
          </a:prstGeom>
          <a:solidFill>
            <a:srgbClr val="FFFFFF"/>
          </a:solidFill>
          <a:ln>
            <a:noFill/>
          </a:ln>
        </p:spPr>
      </p:pic>
      <p:pic>
        <p:nvPicPr>
          <p:cNvPr id="13" name="Рисунок 12"/>
          <p:cNvPicPr/>
          <p:nvPr/>
        </p:nvPicPr>
        <p:blipFill>
          <a:blip r:embed="rId12">
            <a:extLst>
              <a:ext uri="{28A0092B-C50C-407E-A947-70E740481C1C}">
                <a14:useLocalDpi xmlns:a14="http://schemas.microsoft.com/office/drawing/2010/main" val="0"/>
              </a:ext>
            </a:extLst>
          </a:blip>
          <a:srcRect/>
          <a:stretch>
            <a:fillRect/>
          </a:stretch>
        </p:blipFill>
        <p:spPr bwMode="auto">
          <a:xfrm>
            <a:off x="4246474" y="5526098"/>
            <a:ext cx="3495289" cy="793755"/>
          </a:xfrm>
          <a:prstGeom prst="rect">
            <a:avLst/>
          </a:prstGeom>
          <a:solidFill>
            <a:srgbClr val="FFFFFF"/>
          </a:solidFill>
          <a:ln>
            <a:noFill/>
          </a:ln>
        </p:spPr>
      </p:pic>
    </p:spTree>
    <p:extLst>
      <p:ext uri="{BB962C8B-B14F-4D97-AF65-F5344CB8AC3E}">
        <p14:creationId xmlns:p14="http://schemas.microsoft.com/office/powerpoint/2010/main" val="404857663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36051" y="525443"/>
            <a:ext cx="9072563" cy="4989036"/>
          </a:xfrm>
        </p:spPr>
        <p:txBody>
          <a:bodyPr/>
          <a:lstStyle/>
          <a:p>
            <a:r>
              <a:rPr lang="ru-RU" dirty="0"/>
              <a:t>Формулы приближений можно представить в виде</a:t>
            </a:r>
          </a:p>
          <a:p>
            <a:endParaRPr lang="ru-RU" dirty="0"/>
          </a:p>
        </p:txBody>
      </p:sp>
      <p:sp>
        <p:nvSpPr>
          <p:cNvPr id="4" name="Rectangle 2"/>
          <p:cNvSpPr>
            <a:spLocks noChangeArrowheads="1"/>
          </p:cNvSpPr>
          <p:nvPr/>
        </p:nvSpPr>
        <p:spPr bwMode="auto">
          <a:xfrm>
            <a:off x="0" y="-179706"/>
            <a:ext cx="203621" cy="359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00794" tIns="50397" rIns="100794" bIns="50397" numCol="1" anchor="ctr" anchorCtr="0" compatLnSpc="1">
            <a:prstTxWarp prst="textNoShape">
              <a:avLst/>
            </a:prstTxWarp>
            <a:spAutoFit/>
          </a:bodyPr>
          <a:lstStyle/>
          <a:p>
            <a:endParaRPr lang="ru-RU"/>
          </a:p>
        </p:txBody>
      </p:sp>
      <p:graphicFrame>
        <p:nvGraphicFramePr>
          <p:cNvPr id="5" name="Объект 4"/>
          <p:cNvGraphicFramePr>
            <a:graphicFrameLocks noChangeAspect="1"/>
          </p:cNvGraphicFramePr>
          <p:nvPr>
            <p:extLst>
              <p:ext uri="{D42A27DB-BD31-4B8C-83A1-F6EECF244321}">
                <p14:modId xmlns:p14="http://schemas.microsoft.com/office/powerpoint/2010/main" val="3070539894"/>
              </p:ext>
            </p:extLst>
          </p:nvPr>
        </p:nvGraphicFramePr>
        <p:xfrm>
          <a:off x="2182495" y="1795450"/>
          <a:ext cx="5529805" cy="2695841"/>
        </p:xfrm>
        <a:graphic>
          <a:graphicData uri="http://schemas.openxmlformats.org/presentationml/2006/ole">
            <mc:AlternateContent xmlns:mc="http://schemas.openxmlformats.org/markup-compatibility/2006">
              <mc:Choice xmlns:v="urn:schemas-microsoft-com:vml" Requires="v">
                <p:oleObj spid="_x0000_s52229" name="Формула" r:id="rId3" imgW="1917700" imgH="939800" progId="Equation.3">
                  <p:embed/>
                </p:oleObj>
              </mc:Choice>
              <mc:Fallback>
                <p:oleObj name="Формула" r:id="rId3" imgW="1917700" imgH="9398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82495" y="1795450"/>
                        <a:ext cx="5529805" cy="2695841"/>
                      </a:xfrm>
                      <a:prstGeom prst="rect">
                        <a:avLst/>
                      </a:prstGeom>
                      <a:solidFill>
                        <a:srgbClr val="FFFFFF"/>
                      </a:solidFill>
                    </p:spPr>
                  </p:pic>
                </p:oleObj>
              </mc:Fallback>
            </mc:AlternateContent>
          </a:graphicData>
        </a:graphic>
      </p:graphicFrame>
    </p:spTree>
    <p:extLst>
      <p:ext uri="{BB962C8B-B14F-4D97-AF65-F5344CB8AC3E}">
        <p14:creationId xmlns:p14="http://schemas.microsoft.com/office/powerpoint/2010/main" val="2560968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Text Box 1"/>
          <p:cNvSpPr txBox="1">
            <a:spLocks noChangeArrowheads="1"/>
          </p:cNvSpPr>
          <p:nvPr/>
        </p:nvSpPr>
        <p:spPr bwMode="auto">
          <a:xfrm>
            <a:off x="592137" y="1738321"/>
            <a:ext cx="9091613" cy="25733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5" tIns="66185" rIns="89925" bIns="44963"/>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9pPr>
          </a:lstStyle>
          <a:p>
            <a:pPr eaLnBrk="1">
              <a:spcBef>
                <a:spcPts val="1200"/>
              </a:spcBef>
              <a:spcAft>
                <a:spcPts val="1000"/>
              </a:spcAft>
              <a:buClrTx/>
            </a:pPr>
            <a:r>
              <a:rPr lang="ru-RU" altLang="ru-RU" sz="2400">
                <a:solidFill>
                  <a:srgbClr val="000000"/>
                </a:solidFill>
              </a:rPr>
              <a:t>Если                   система называется </a:t>
            </a:r>
            <a:r>
              <a:rPr lang="ru-RU" altLang="ru-RU" sz="2400">
                <a:solidFill>
                  <a:srgbClr val="FF3333"/>
                </a:solidFill>
              </a:rPr>
              <a:t>вырожденной</a:t>
            </a:r>
            <a:r>
              <a:rPr lang="ru-RU" altLang="ru-RU" sz="2400">
                <a:solidFill>
                  <a:srgbClr val="000000"/>
                </a:solidFill>
              </a:rPr>
              <a:t> и может иметь либо множество решений, либо не иметь ни одного решения. </a:t>
            </a:r>
          </a:p>
          <a:p>
            <a:pPr eaLnBrk="1">
              <a:spcBef>
                <a:spcPts val="1200"/>
              </a:spcBef>
              <a:spcAft>
                <a:spcPts val="1000"/>
              </a:spcAft>
              <a:buClrTx/>
            </a:pPr>
            <a:r>
              <a:rPr lang="ru-RU" altLang="ru-RU" sz="2400">
                <a:solidFill>
                  <a:srgbClr val="000000"/>
                </a:solidFill>
              </a:rPr>
              <a:t>При                  система является </a:t>
            </a:r>
            <a:r>
              <a:rPr lang="ru-RU" altLang="ru-RU" sz="2400">
                <a:solidFill>
                  <a:srgbClr val="FF0000"/>
                </a:solidFill>
              </a:rPr>
              <a:t>плохо обусловленной</a:t>
            </a:r>
            <a:r>
              <a:rPr lang="ru-RU" altLang="ru-RU" sz="2400">
                <a:solidFill>
                  <a:srgbClr val="000000"/>
                </a:solidFill>
              </a:rPr>
              <a:t>. Это условие является необходимым, но недостаточным для определения плохо обусловленной системы.</a:t>
            </a:r>
          </a:p>
          <a:p>
            <a:pPr eaLnBrk="1">
              <a:spcBef>
                <a:spcPts val="1200"/>
              </a:spcBef>
              <a:spcAft>
                <a:spcPts val="1000"/>
              </a:spcAft>
              <a:buClrTx/>
            </a:pPr>
            <a:endParaRPr lang="ru-RU" altLang="ru-RU" sz="2400">
              <a:solidFill>
                <a:srgbClr val="000000"/>
              </a:solidFill>
            </a:endParaRPr>
          </a:p>
        </p:txBody>
      </p:sp>
      <p:graphicFrame>
        <p:nvGraphicFramePr>
          <p:cNvPr id="7171" name="Object 2"/>
          <p:cNvGraphicFramePr>
            <a:graphicFrameLocks noChangeAspect="1"/>
          </p:cNvGraphicFramePr>
          <p:nvPr/>
        </p:nvGraphicFramePr>
        <p:xfrm>
          <a:off x="1989138" y="3429009"/>
          <a:ext cx="71438" cy="169863"/>
        </p:xfrm>
        <a:graphic>
          <a:graphicData uri="http://schemas.openxmlformats.org/presentationml/2006/ole">
            <mc:AlternateContent xmlns:mc="http://schemas.openxmlformats.org/markup-compatibility/2006">
              <mc:Choice xmlns:v="urn:schemas-microsoft-com:vml" Requires="v">
                <p:oleObj spid="_x0000_s7225" name="Формула" r:id="rId4" imgW="73152" imgH="172675" progId="Equation.3">
                  <p:embed/>
                </p:oleObj>
              </mc:Choice>
              <mc:Fallback>
                <p:oleObj name="Формула" r:id="rId4" imgW="73152" imgH="172675"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89138" y="3429009"/>
                        <a:ext cx="71438" cy="16986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172" name="Object 3"/>
          <p:cNvGraphicFramePr>
            <a:graphicFrameLocks noChangeAspect="1"/>
          </p:cNvGraphicFramePr>
          <p:nvPr/>
        </p:nvGraphicFramePr>
        <p:xfrm>
          <a:off x="1550987" y="1768474"/>
          <a:ext cx="1617663" cy="935039"/>
        </p:xfrm>
        <a:graphic>
          <a:graphicData uri="http://schemas.openxmlformats.org/presentationml/2006/ole">
            <mc:AlternateContent xmlns:mc="http://schemas.openxmlformats.org/markup-compatibility/2006">
              <mc:Choice xmlns:v="urn:schemas-microsoft-com:vml" Requires="v">
                <p:oleObj spid="_x0000_s7226" name="Формула" r:id="rId6" imgW="731154" imgH="365394" progId="Equation.3">
                  <p:embed/>
                </p:oleObj>
              </mc:Choice>
              <mc:Fallback>
                <p:oleObj name="Формула" r:id="rId6" imgW="731154" imgH="365394" progId="Equation.3">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50987" y="1768474"/>
                        <a:ext cx="1617663" cy="9350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173" name="Object 4"/>
          <p:cNvGraphicFramePr>
            <a:graphicFrameLocks noChangeAspect="1"/>
          </p:cNvGraphicFramePr>
          <p:nvPr/>
        </p:nvGraphicFramePr>
        <p:xfrm>
          <a:off x="1254125" y="3068642"/>
          <a:ext cx="1481138" cy="495300"/>
        </p:xfrm>
        <a:graphic>
          <a:graphicData uri="http://schemas.openxmlformats.org/presentationml/2006/ole">
            <mc:AlternateContent xmlns:mc="http://schemas.openxmlformats.org/markup-compatibility/2006">
              <mc:Choice xmlns:v="urn:schemas-microsoft-com:vml" Requires="v">
                <p:oleObj spid="_x0000_s7227" name="Формула" r:id="rId8" imgW="629322" imgH="172675" progId="Equation.3">
                  <p:embed/>
                </p:oleObj>
              </mc:Choice>
              <mc:Fallback>
                <p:oleObj name="Формула" r:id="rId8" imgW="629322" imgH="172675" progId="Equation.3">
                  <p:embed/>
                  <p:pic>
                    <p:nvPicPr>
                      <p:cNvPr id="0"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54125" y="3068642"/>
                        <a:ext cx="1481138"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30162" y="360363"/>
            <a:ext cx="10120313" cy="67659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5" tIns="66185" rIns="89925" bIns="44963"/>
          <a:lstStyle>
            <a:lvl1pPr marL="215900" indent="-206375" eaLnBrk="0">
              <a:tabLst>
                <a:tab pos="215900" algn="l"/>
                <a:tab pos="444500" algn="l"/>
                <a:tab pos="889000" algn="l"/>
                <a:tab pos="1338263" algn="l"/>
                <a:tab pos="1787525" algn="l"/>
                <a:tab pos="2236788" algn="l"/>
                <a:tab pos="2686050" algn="l"/>
                <a:tab pos="3135313" algn="l"/>
                <a:tab pos="3584575" algn="l"/>
                <a:tab pos="4033838" algn="l"/>
                <a:tab pos="4483100" algn="l"/>
                <a:tab pos="4932363" algn="l"/>
                <a:tab pos="5381625" algn="l"/>
                <a:tab pos="5834063" algn="l"/>
                <a:tab pos="6280150" algn="l"/>
                <a:tab pos="6729413" algn="l"/>
                <a:tab pos="7178675" algn="l"/>
                <a:tab pos="7627938" algn="l"/>
                <a:tab pos="8077200" algn="l"/>
                <a:tab pos="8526463" algn="l"/>
                <a:tab pos="8975725" algn="l"/>
                <a:tab pos="9424988" algn="l"/>
                <a:tab pos="9874250" algn="l"/>
                <a:tab pos="10323513" algn="l"/>
                <a:tab pos="10772775" algn="l"/>
                <a:tab pos="10774363" algn="l"/>
                <a:tab pos="10775950" algn="l"/>
                <a:tab pos="10777538" algn="l"/>
                <a:tab pos="10779125" algn="l"/>
                <a:tab pos="10780713" algn="l"/>
              </a:tabLst>
              <a:defRPr>
                <a:solidFill>
                  <a:schemeClr val="bg1"/>
                </a:solidFill>
                <a:latin typeface="Arial" charset="0"/>
                <a:ea typeface="Droid Sans Fallback" charset="0"/>
                <a:cs typeface="Droid Sans Fallback" charset="0"/>
              </a:defRPr>
            </a:lvl1pPr>
            <a:lvl2pPr eaLnBrk="0">
              <a:tabLst>
                <a:tab pos="215900" algn="l"/>
                <a:tab pos="444500" algn="l"/>
                <a:tab pos="889000" algn="l"/>
                <a:tab pos="1338263" algn="l"/>
                <a:tab pos="1787525" algn="l"/>
                <a:tab pos="2236788" algn="l"/>
                <a:tab pos="2686050" algn="l"/>
                <a:tab pos="3135313" algn="l"/>
                <a:tab pos="3584575" algn="l"/>
                <a:tab pos="4033838" algn="l"/>
                <a:tab pos="4483100" algn="l"/>
                <a:tab pos="4932363" algn="l"/>
                <a:tab pos="5381625" algn="l"/>
                <a:tab pos="5834063" algn="l"/>
                <a:tab pos="6280150" algn="l"/>
                <a:tab pos="6729413" algn="l"/>
                <a:tab pos="7178675" algn="l"/>
                <a:tab pos="7627938" algn="l"/>
                <a:tab pos="8077200" algn="l"/>
                <a:tab pos="8526463" algn="l"/>
                <a:tab pos="8975725" algn="l"/>
                <a:tab pos="9424988" algn="l"/>
                <a:tab pos="9874250" algn="l"/>
                <a:tab pos="10323513" algn="l"/>
                <a:tab pos="10772775" algn="l"/>
                <a:tab pos="10774363" algn="l"/>
                <a:tab pos="10775950" algn="l"/>
                <a:tab pos="10777538" algn="l"/>
                <a:tab pos="10779125" algn="l"/>
                <a:tab pos="10780713" algn="l"/>
              </a:tabLst>
              <a:defRPr>
                <a:solidFill>
                  <a:schemeClr val="bg1"/>
                </a:solidFill>
                <a:latin typeface="Arial" charset="0"/>
                <a:ea typeface="Droid Sans Fallback" charset="0"/>
                <a:cs typeface="Droid Sans Fallback" charset="0"/>
              </a:defRPr>
            </a:lvl2pPr>
            <a:lvl3pPr eaLnBrk="0">
              <a:tabLst>
                <a:tab pos="215900" algn="l"/>
                <a:tab pos="444500" algn="l"/>
                <a:tab pos="889000" algn="l"/>
                <a:tab pos="1338263" algn="l"/>
                <a:tab pos="1787525" algn="l"/>
                <a:tab pos="2236788" algn="l"/>
                <a:tab pos="2686050" algn="l"/>
                <a:tab pos="3135313" algn="l"/>
                <a:tab pos="3584575" algn="l"/>
                <a:tab pos="4033838" algn="l"/>
                <a:tab pos="4483100" algn="l"/>
                <a:tab pos="4932363" algn="l"/>
                <a:tab pos="5381625" algn="l"/>
                <a:tab pos="5834063" algn="l"/>
                <a:tab pos="6280150" algn="l"/>
                <a:tab pos="6729413" algn="l"/>
                <a:tab pos="7178675" algn="l"/>
                <a:tab pos="7627938" algn="l"/>
                <a:tab pos="8077200" algn="l"/>
                <a:tab pos="8526463" algn="l"/>
                <a:tab pos="8975725" algn="l"/>
                <a:tab pos="9424988" algn="l"/>
                <a:tab pos="9874250" algn="l"/>
                <a:tab pos="10323513" algn="l"/>
                <a:tab pos="10772775" algn="l"/>
                <a:tab pos="10774363" algn="l"/>
                <a:tab pos="10775950" algn="l"/>
                <a:tab pos="10777538" algn="l"/>
                <a:tab pos="10779125" algn="l"/>
                <a:tab pos="10780713" algn="l"/>
              </a:tabLst>
              <a:defRPr>
                <a:solidFill>
                  <a:schemeClr val="bg1"/>
                </a:solidFill>
                <a:latin typeface="Arial" charset="0"/>
                <a:ea typeface="Droid Sans Fallback" charset="0"/>
                <a:cs typeface="Droid Sans Fallback" charset="0"/>
              </a:defRPr>
            </a:lvl3pPr>
            <a:lvl4pPr eaLnBrk="0">
              <a:tabLst>
                <a:tab pos="215900" algn="l"/>
                <a:tab pos="444500" algn="l"/>
                <a:tab pos="889000" algn="l"/>
                <a:tab pos="1338263" algn="l"/>
                <a:tab pos="1787525" algn="l"/>
                <a:tab pos="2236788" algn="l"/>
                <a:tab pos="2686050" algn="l"/>
                <a:tab pos="3135313" algn="l"/>
                <a:tab pos="3584575" algn="l"/>
                <a:tab pos="4033838" algn="l"/>
                <a:tab pos="4483100" algn="l"/>
                <a:tab pos="4932363" algn="l"/>
                <a:tab pos="5381625" algn="l"/>
                <a:tab pos="5834063" algn="l"/>
                <a:tab pos="6280150" algn="l"/>
                <a:tab pos="6729413" algn="l"/>
                <a:tab pos="7178675" algn="l"/>
                <a:tab pos="7627938" algn="l"/>
                <a:tab pos="8077200" algn="l"/>
                <a:tab pos="8526463" algn="l"/>
                <a:tab pos="8975725" algn="l"/>
                <a:tab pos="9424988" algn="l"/>
                <a:tab pos="9874250" algn="l"/>
                <a:tab pos="10323513" algn="l"/>
                <a:tab pos="10772775" algn="l"/>
                <a:tab pos="10774363" algn="l"/>
                <a:tab pos="10775950" algn="l"/>
                <a:tab pos="10777538" algn="l"/>
                <a:tab pos="10779125" algn="l"/>
                <a:tab pos="10780713" algn="l"/>
              </a:tabLst>
              <a:defRPr>
                <a:solidFill>
                  <a:schemeClr val="bg1"/>
                </a:solidFill>
                <a:latin typeface="Arial" charset="0"/>
                <a:ea typeface="Droid Sans Fallback" charset="0"/>
                <a:cs typeface="Droid Sans Fallback" charset="0"/>
              </a:defRPr>
            </a:lvl4pPr>
            <a:lvl5pPr eaLnBrk="0">
              <a:tabLst>
                <a:tab pos="215900" algn="l"/>
                <a:tab pos="444500" algn="l"/>
                <a:tab pos="889000" algn="l"/>
                <a:tab pos="1338263" algn="l"/>
                <a:tab pos="1787525" algn="l"/>
                <a:tab pos="2236788" algn="l"/>
                <a:tab pos="2686050" algn="l"/>
                <a:tab pos="3135313" algn="l"/>
                <a:tab pos="3584575" algn="l"/>
                <a:tab pos="4033838" algn="l"/>
                <a:tab pos="4483100" algn="l"/>
                <a:tab pos="4932363" algn="l"/>
                <a:tab pos="5381625" algn="l"/>
                <a:tab pos="5834063" algn="l"/>
                <a:tab pos="6280150" algn="l"/>
                <a:tab pos="6729413" algn="l"/>
                <a:tab pos="7178675" algn="l"/>
                <a:tab pos="7627938" algn="l"/>
                <a:tab pos="8077200" algn="l"/>
                <a:tab pos="8526463" algn="l"/>
                <a:tab pos="8975725" algn="l"/>
                <a:tab pos="9424988" algn="l"/>
                <a:tab pos="9874250" algn="l"/>
                <a:tab pos="10323513" algn="l"/>
                <a:tab pos="10772775" algn="l"/>
                <a:tab pos="10774363" algn="l"/>
                <a:tab pos="10775950" algn="l"/>
                <a:tab pos="10777538" algn="l"/>
                <a:tab pos="10779125" algn="l"/>
                <a:tab pos="1078071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215900" algn="l"/>
                <a:tab pos="444500" algn="l"/>
                <a:tab pos="889000" algn="l"/>
                <a:tab pos="1338263" algn="l"/>
                <a:tab pos="1787525" algn="l"/>
                <a:tab pos="2236788" algn="l"/>
                <a:tab pos="2686050" algn="l"/>
                <a:tab pos="3135313" algn="l"/>
                <a:tab pos="3584575" algn="l"/>
                <a:tab pos="4033838" algn="l"/>
                <a:tab pos="4483100" algn="l"/>
                <a:tab pos="4932363" algn="l"/>
                <a:tab pos="5381625" algn="l"/>
                <a:tab pos="5834063" algn="l"/>
                <a:tab pos="6280150" algn="l"/>
                <a:tab pos="6729413" algn="l"/>
                <a:tab pos="7178675" algn="l"/>
                <a:tab pos="7627938" algn="l"/>
                <a:tab pos="8077200" algn="l"/>
                <a:tab pos="8526463" algn="l"/>
                <a:tab pos="8975725" algn="l"/>
                <a:tab pos="9424988" algn="l"/>
                <a:tab pos="9874250" algn="l"/>
                <a:tab pos="10323513" algn="l"/>
                <a:tab pos="10772775" algn="l"/>
                <a:tab pos="10774363" algn="l"/>
                <a:tab pos="10775950" algn="l"/>
                <a:tab pos="10777538" algn="l"/>
                <a:tab pos="10779125" algn="l"/>
                <a:tab pos="1078071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215900" algn="l"/>
                <a:tab pos="444500" algn="l"/>
                <a:tab pos="889000" algn="l"/>
                <a:tab pos="1338263" algn="l"/>
                <a:tab pos="1787525" algn="l"/>
                <a:tab pos="2236788" algn="l"/>
                <a:tab pos="2686050" algn="l"/>
                <a:tab pos="3135313" algn="l"/>
                <a:tab pos="3584575" algn="l"/>
                <a:tab pos="4033838" algn="l"/>
                <a:tab pos="4483100" algn="l"/>
                <a:tab pos="4932363" algn="l"/>
                <a:tab pos="5381625" algn="l"/>
                <a:tab pos="5834063" algn="l"/>
                <a:tab pos="6280150" algn="l"/>
                <a:tab pos="6729413" algn="l"/>
                <a:tab pos="7178675" algn="l"/>
                <a:tab pos="7627938" algn="l"/>
                <a:tab pos="8077200" algn="l"/>
                <a:tab pos="8526463" algn="l"/>
                <a:tab pos="8975725" algn="l"/>
                <a:tab pos="9424988" algn="l"/>
                <a:tab pos="9874250" algn="l"/>
                <a:tab pos="10323513" algn="l"/>
                <a:tab pos="10772775" algn="l"/>
                <a:tab pos="10774363" algn="l"/>
                <a:tab pos="10775950" algn="l"/>
                <a:tab pos="10777538" algn="l"/>
                <a:tab pos="10779125" algn="l"/>
                <a:tab pos="1078071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215900" algn="l"/>
                <a:tab pos="444500" algn="l"/>
                <a:tab pos="889000" algn="l"/>
                <a:tab pos="1338263" algn="l"/>
                <a:tab pos="1787525" algn="l"/>
                <a:tab pos="2236788" algn="l"/>
                <a:tab pos="2686050" algn="l"/>
                <a:tab pos="3135313" algn="l"/>
                <a:tab pos="3584575" algn="l"/>
                <a:tab pos="4033838" algn="l"/>
                <a:tab pos="4483100" algn="l"/>
                <a:tab pos="4932363" algn="l"/>
                <a:tab pos="5381625" algn="l"/>
                <a:tab pos="5834063" algn="l"/>
                <a:tab pos="6280150" algn="l"/>
                <a:tab pos="6729413" algn="l"/>
                <a:tab pos="7178675" algn="l"/>
                <a:tab pos="7627938" algn="l"/>
                <a:tab pos="8077200" algn="l"/>
                <a:tab pos="8526463" algn="l"/>
                <a:tab pos="8975725" algn="l"/>
                <a:tab pos="9424988" algn="l"/>
                <a:tab pos="9874250" algn="l"/>
                <a:tab pos="10323513" algn="l"/>
                <a:tab pos="10772775" algn="l"/>
                <a:tab pos="10774363" algn="l"/>
                <a:tab pos="10775950" algn="l"/>
                <a:tab pos="10777538" algn="l"/>
                <a:tab pos="10779125" algn="l"/>
                <a:tab pos="1078071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215900" algn="l"/>
                <a:tab pos="444500" algn="l"/>
                <a:tab pos="889000" algn="l"/>
                <a:tab pos="1338263" algn="l"/>
                <a:tab pos="1787525" algn="l"/>
                <a:tab pos="2236788" algn="l"/>
                <a:tab pos="2686050" algn="l"/>
                <a:tab pos="3135313" algn="l"/>
                <a:tab pos="3584575" algn="l"/>
                <a:tab pos="4033838" algn="l"/>
                <a:tab pos="4483100" algn="l"/>
                <a:tab pos="4932363" algn="l"/>
                <a:tab pos="5381625" algn="l"/>
                <a:tab pos="5834063" algn="l"/>
                <a:tab pos="6280150" algn="l"/>
                <a:tab pos="6729413" algn="l"/>
                <a:tab pos="7178675" algn="l"/>
                <a:tab pos="7627938" algn="l"/>
                <a:tab pos="8077200" algn="l"/>
                <a:tab pos="8526463" algn="l"/>
                <a:tab pos="8975725" algn="l"/>
                <a:tab pos="9424988" algn="l"/>
                <a:tab pos="9874250" algn="l"/>
                <a:tab pos="10323513" algn="l"/>
                <a:tab pos="10772775" algn="l"/>
                <a:tab pos="10774363" algn="l"/>
                <a:tab pos="10775950" algn="l"/>
                <a:tab pos="10777538" algn="l"/>
                <a:tab pos="10779125" algn="l"/>
                <a:tab pos="10780713" algn="l"/>
              </a:tabLst>
              <a:defRPr>
                <a:solidFill>
                  <a:schemeClr val="bg1"/>
                </a:solidFill>
                <a:latin typeface="Arial" charset="0"/>
                <a:ea typeface="Droid Sans Fallback" charset="0"/>
                <a:cs typeface="Droid Sans Fallback" charset="0"/>
              </a:defRPr>
            </a:lvl9pPr>
          </a:lstStyle>
          <a:p>
            <a:pPr eaLnBrk="1">
              <a:spcBef>
                <a:spcPts val="1200"/>
              </a:spcBef>
              <a:spcAft>
                <a:spcPts val="1000"/>
              </a:spcAft>
              <a:buClrTx/>
            </a:pPr>
            <a:r>
              <a:rPr lang="ru-RU" altLang="ru-RU" sz="2400">
                <a:solidFill>
                  <a:srgbClr val="000000"/>
                </a:solidFill>
              </a:rPr>
              <a:t>	</a:t>
            </a:r>
            <a:r>
              <a:rPr lang="ru-RU" altLang="ru-RU" sz="2400">
                <a:solidFill>
                  <a:srgbClr val="FF0066"/>
                </a:solidFill>
              </a:rPr>
              <a:t>Прямые методы</a:t>
            </a:r>
            <a:r>
              <a:rPr lang="ru-RU" altLang="ru-RU" sz="2400">
                <a:solidFill>
                  <a:srgbClr val="000000"/>
                </a:solidFill>
              </a:rPr>
              <a:t> – расчёт ведётся по конечным соотношениям (формулам) для определения неизвестных. Число операций заранее известно. </a:t>
            </a:r>
          </a:p>
          <a:p>
            <a:pPr eaLnBrk="1">
              <a:spcBef>
                <a:spcPts val="1200"/>
              </a:spcBef>
              <a:spcAft>
                <a:spcPts val="1000"/>
              </a:spcAft>
              <a:buFont typeface="StarSymbol" charset="0"/>
              <a:buChar char="●"/>
            </a:pPr>
            <a:r>
              <a:rPr lang="ru-RU" altLang="ru-RU" sz="2400">
                <a:solidFill>
                  <a:srgbClr val="0000FF"/>
                </a:solidFill>
              </a:rPr>
              <a:t>Достоинством</a:t>
            </a:r>
            <a:r>
              <a:rPr lang="ru-RU" altLang="ru-RU" sz="2400">
                <a:solidFill>
                  <a:srgbClr val="000000"/>
                </a:solidFill>
              </a:rPr>
              <a:t> прямых методов является их относительная простота и универсальность. </a:t>
            </a:r>
          </a:p>
          <a:p>
            <a:pPr eaLnBrk="1">
              <a:spcBef>
                <a:spcPts val="1200"/>
              </a:spcBef>
              <a:spcAft>
                <a:spcPts val="1000"/>
              </a:spcAft>
              <a:buFont typeface="StarSymbol" charset="0"/>
              <a:buChar char="●"/>
            </a:pPr>
            <a:r>
              <a:rPr lang="ru-RU" altLang="ru-RU" sz="2400">
                <a:solidFill>
                  <a:srgbClr val="0000FF"/>
                </a:solidFill>
              </a:rPr>
              <a:t>Недостатком</a:t>
            </a:r>
            <a:r>
              <a:rPr lang="ru-RU" altLang="ru-RU" sz="2400">
                <a:solidFill>
                  <a:srgbClr val="000000"/>
                </a:solidFill>
              </a:rPr>
              <a:t> является необходимость хранить в памяти компьютера сразу всю матрицу.</a:t>
            </a:r>
          </a:p>
          <a:p>
            <a:pPr eaLnBrk="1">
              <a:spcBef>
                <a:spcPts val="1200"/>
              </a:spcBef>
              <a:spcAft>
                <a:spcPts val="1000"/>
              </a:spcAft>
              <a:buClrTx/>
            </a:pPr>
            <a:r>
              <a:rPr lang="ru-RU" altLang="ru-RU" sz="2400">
                <a:solidFill>
                  <a:srgbClr val="FF0066"/>
                </a:solidFill>
              </a:rPr>
              <a:t>Итерационные методы</a:t>
            </a:r>
            <a:r>
              <a:rPr lang="ru-RU" altLang="ru-RU" sz="2400">
                <a:solidFill>
                  <a:srgbClr val="000000"/>
                </a:solidFill>
              </a:rPr>
              <a:t> – методы последовательных приближений. Для работы процедуры необходимо задать начальное приближение, т.е. задать произвольное значение вектору неизвестных. Это стартовое значение позволяет провести один цикл вычислений (итерацию). Затем вычисления повторяются до достижения нужной точности результатов. </a:t>
            </a:r>
          </a:p>
          <a:p>
            <a:pPr eaLnBrk="1">
              <a:spcBef>
                <a:spcPts val="1200"/>
              </a:spcBef>
              <a:spcAft>
                <a:spcPts val="1000"/>
              </a:spcAft>
              <a:buFont typeface="StarSymbol" charset="0"/>
              <a:buChar char="●"/>
            </a:pPr>
            <a:r>
              <a:rPr lang="ru-RU" altLang="ru-RU" sz="2400">
                <a:solidFill>
                  <a:srgbClr val="000099"/>
                </a:solidFill>
              </a:rPr>
              <a:t>Достоинством</a:t>
            </a:r>
            <a:r>
              <a:rPr lang="ru-RU" altLang="ru-RU" sz="2400">
                <a:solidFill>
                  <a:srgbClr val="000000"/>
                </a:solidFill>
              </a:rPr>
              <a:t> является отсутствие необходимости хранить в памяти машины целиком все матрицы, достаточно хранить несколько векторов с компонентами. Погрешности вычислений не накапливаются.</a:t>
            </a:r>
          </a:p>
          <a:p>
            <a:pPr eaLnBrk="1">
              <a:spcBef>
                <a:spcPts val="1200"/>
              </a:spcBef>
              <a:spcAft>
                <a:spcPts val="1000"/>
              </a:spcAft>
              <a:buClrTx/>
            </a:pPr>
            <a:endParaRPr lang="ru-RU" altLang="ru-RU" sz="2400">
              <a:solidFill>
                <a:srgbClr val="000000"/>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8" name="Text Box 1"/>
          <p:cNvSpPr txBox="1">
            <a:spLocks noChangeArrowheads="1"/>
          </p:cNvSpPr>
          <p:nvPr/>
        </p:nvSpPr>
        <p:spPr bwMode="auto">
          <a:xfrm>
            <a:off x="503243" y="301634"/>
            <a:ext cx="9070975" cy="1262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38848" rIns="0" bIns="0" anchor="ct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9pPr>
          </a:lstStyle>
          <a:p>
            <a:pPr algn="ctr" eaLnBrk="1">
              <a:buClrTx/>
              <a:buFontTx/>
              <a:buNone/>
            </a:pPr>
            <a:r>
              <a:rPr lang="ru-RU" altLang="ru-RU" sz="4400" b="1">
                <a:solidFill>
                  <a:srgbClr val="009933"/>
                </a:solidFill>
              </a:rPr>
              <a:t>Правило Крамера.</a:t>
            </a:r>
          </a:p>
        </p:txBody>
      </p:sp>
      <p:pic>
        <p:nvPicPr>
          <p:cNvPr id="9219"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44787" y="1295409"/>
            <a:ext cx="3230563" cy="143827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9220"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9887" y="3240088"/>
            <a:ext cx="2151063" cy="1554162"/>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9221" name="Picture 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671887" y="3311527"/>
            <a:ext cx="2519363" cy="143986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9222" name="Picture 5"/>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199318" y="3311527"/>
            <a:ext cx="2232025" cy="143986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9223" name="Picture 6"/>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303463" y="5759449"/>
            <a:ext cx="4967288" cy="62388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42" name="Line 1"/>
          <p:cNvSpPr>
            <a:spLocks noChangeShapeType="1"/>
          </p:cNvSpPr>
          <p:nvPr/>
        </p:nvSpPr>
        <p:spPr bwMode="auto">
          <a:xfrm>
            <a:off x="503238" y="360363"/>
            <a:ext cx="9144000" cy="1587"/>
          </a:xfrm>
          <a:prstGeom prst="line">
            <a:avLst/>
          </a:prstGeom>
          <a:noFill/>
          <a:ln w="36000" cap="sq">
            <a:solidFill>
              <a:srgbClr val="FFCC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364" tIns="45682" rIns="91364" bIns="45682"/>
          <a:lstStyle/>
          <a:p>
            <a:endParaRPr lang="ru-RU"/>
          </a:p>
        </p:txBody>
      </p:sp>
      <p:sp>
        <p:nvSpPr>
          <p:cNvPr id="10243" name="Line 2"/>
          <p:cNvSpPr>
            <a:spLocks noChangeShapeType="1"/>
          </p:cNvSpPr>
          <p:nvPr/>
        </p:nvSpPr>
        <p:spPr bwMode="auto">
          <a:xfrm>
            <a:off x="503238" y="7235830"/>
            <a:ext cx="9144000" cy="1588"/>
          </a:xfrm>
          <a:prstGeom prst="line">
            <a:avLst/>
          </a:prstGeom>
          <a:noFill/>
          <a:ln w="36000" cap="sq">
            <a:solidFill>
              <a:srgbClr val="FFCC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364" tIns="45682" rIns="91364" bIns="45682"/>
          <a:lstStyle/>
          <a:p>
            <a:endParaRPr lang="ru-RU"/>
          </a:p>
        </p:txBody>
      </p:sp>
      <p:sp>
        <p:nvSpPr>
          <p:cNvPr id="10244" name="Line 3"/>
          <p:cNvSpPr>
            <a:spLocks noChangeShapeType="1"/>
          </p:cNvSpPr>
          <p:nvPr/>
        </p:nvSpPr>
        <p:spPr bwMode="auto">
          <a:xfrm>
            <a:off x="503238" y="360372"/>
            <a:ext cx="1588" cy="1203325"/>
          </a:xfrm>
          <a:prstGeom prst="line">
            <a:avLst/>
          </a:prstGeom>
          <a:noFill/>
          <a:ln w="36000" cap="sq">
            <a:solidFill>
              <a:srgbClr val="FFCC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364" tIns="45682" rIns="91364" bIns="45682"/>
          <a:lstStyle/>
          <a:p>
            <a:endParaRPr lang="ru-RU"/>
          </a:p>
        </p:txBody>
      </p:sp>
      <p:sp>
        <p:nvSpPr>
          <p:cNvPr id="10245" name="Text Box 4"/>
          <p:cNvSpPr txBox="1">
            <a:spLocks noChangeArrowheads="1"/>
          </p:cNvSpPr>
          <p:nvPr/>
        </p:nvSpPr>
        <p:spPr bwMode="auto">
          <a:xfrm>
            <a:off x="1274763" y="627072"/>
            <a:ext cx="7366000" cy="16335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5" tIns="83811" rIns="89925" bIns="44963"/>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algn="ctr" eaLnBrk="1">
              <a:spcBef>
                <a:spcPts val="1200"/>
              </a:spcBef>
              <a:spcAft>
                <a:spcPts val="1000"/>
              </a:spcAft>
              <a:buClrTx/>
            </a:pPr>
            <a:r>
              <a:rPr lang="ru-RU" altLang="ru-RU" sz="4400">
                <a:solidFill>
                  <a:srgbClr val="009933"/>
                </a:solidFill>
              </a:rPr>
              <a:t>Использование обратной матрицы.</a:t>
            </a:r>
          </a:p>
          <a:p>
            <a:pPr eaLnBrk="1">
              <a:spcBef>
                <a:spcPts val="1200"/>
              </a:spcBef>
              <a:spcAft>
                <a:spcPts val="1000"/>
              </a:spcAft>
              <a:buClrTx/>
            </a:pPr>
            <a:endParaRPr lang="ru-RU" altLang="ru-RU" sz="4400">
              <a:solidFill>
                <a:srgbClr val="009933"/>
              </a:solidFill>
            </a:endParaRPr>
          </a:p>
        </p:txBody>
      </p:sp>
      <p:pic>
        <p:nvPicPr>
          <p:cNvPr id="10246"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28793" y="2519364"/>
            <a:ext cx="6264275" cy="8636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247" name="Text Box 6"/>
          <p:cNvSpPr txBox="1">
            <a:spLocks noChangeArrowheads="1"/>
          </p:cNvSpPr>
          <p:nvPr/>
        </p:nvSpPr>
        <p:spPr bwMode="auto">
          <a:xfrm>
            <a:off x="863600" y="4408497"/>
            <a:ext cx="8423275" cy="3460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5" tIns="60790" rIns="89925" bIns="44963"/>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roid Sans Fallback" charset="0"/>
                <a:cs typeface="Droid Sans Fallback" charset="0"/>
              </a:defRPr>
            </a:lvl9pPr>
          </a:lstStyle>
          <a:p>
            <a:pPr eaLnBrk="1">
              <a:buClrTx/>
              <a:buFontTx/>
              <a:buNone/>
            </a:pPr>
            <a:r>
              <a:rPr lang="ru-RU" altLang="ru-RU" sz="2400">
                <a:solidFill>
                  <a:srgbClr val="000000"/>
                </a:solidFill>
                <a:latin typeface="Times New Roman" pitchFamily="18" charset="0"/>
                <a:cs typeface="Times New Roman" pitchFamily="18" charset="0"/>
              </a:rPr>
              <a:t>Основная</a:t>
            </a:r>
            <a:r>
              <a:rPr lang="ru-RU" altLang="ru-RU" sz="2400">
                <a:solidFill>
                  <a:srgbClr val="000000"/>
                </a:solidFill>
              </a:rPr>
              <a:t> проблема — вычисление обратной матрицы</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6" name="Text Box 1"/>
          <p:cNvSpPr txBox="1">
            <a:spLocks noChangeArrowheads="1"/>
          </p:cNvSpPr>
          <p:nvPr/>
        </p:nvSpPr>
        <p:spPr bwMode="auto">
          <a:xfrm>
            <a:off x="503243" y="301634"/>
            <a:ext cx="9070975" cy="1262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38848" rIns="0" bIns="0" anchor="ct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chemeClr val="bg1"/>
                </a:solidFill>
                <a:latin typeface="Arial" charset="0"/>
                <a:ea typeface="Droid Sans Fallback" charset="0"/>
                <a:cs typeface="Droid Sans Fallback" charset="0"/>
              </a:defRPr>
            </a:lvl9pPr>
          </a:lstStyle>
          <a:p>
            <a:pPr algn="ctr" eaLnBrk="1">
              <a:buClrTx/>
              <a:buFontTx/>
              <a:buNone/>
            </a:pPr>
            <a:r>
              <a:rPr lang="ru-RU" altLang="ru-RU" sz="4400" b="1">
                <a:solidFill>
                  <a:srgbClr val="009933"/>
                </a:solidFill>
              </a:rPr>
              <a:t>Метод Гаусса</a:t>
            </a:r>
          </a:p>
        </p:txBody>
      </p:sp>
      <p:sp>
        <p:nvSpPr>
          <p:cNvPr id="11267" name="Text Box 2"/>
          <p:cNvSpPr txBox="1">
            <a:spLocks noChangeArrowheads="1"/>
          </p:cNvSpPr>
          <p:nvPr/>
        </p:nvSpPr>
        <p:spPr bwMode="auto">
          <a:xfrm>
            <a:off x="36513" y="1368429"/>
            <a:ext cx="10028238" cy="5624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5" tIns="67984" rIns="89925" bIns="44963"/>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 pos="9883775" algn="l"/>
              </a:tabLst>
              <a:defRPr>
                <a:solidFill>
                  <a:schemeClr val="bg1"/>
                </a:solidFill>
                <a:latin typeface="Arial" charset="0"/>
                <a:ea typeface="Droid Sans Fallback" charset="0"/>
                <a:cs typeface="Droid Sans Fallback"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 pos="9883775" algn="l"/>
              </a:tabLst>
              <a:defRPr>
                <a:solidFill>
                  <a:schemeClr val="bg1"/>
                </a:solidFill>
                <a:latin typeface="Arial" charset="0"/>
                <a:ea typeface="Droid Sans Fallback" charset="0"/>
                <a:cs typeface="Droid Sans Fallback"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 pos="9883775" algn="l"/>
              </a:tabLst>
              <a:defRPr>
                <a:solidFill>
                  <a:schemeClr val="bg1"/>
                </a:solidFill>
                <a:latin typeface="Arial" charset="0"/>
                <a:ea typeface="Droid Sans Fallback" charset="0"/>
                <a:cs typeface="Droid Sans Fallback"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 pos="9883775" algn="l"/>
              </a:tabLst>
              <a:defRPr>
                <a:solidFill>
                  <a:schemeClr val="bg1"/>
                </a:solidFill>
                <a:latin typeface="Arial" charset="0"/>
                <a:ea typeface="Droid Sans Fallback" charset="0"/>
                <a:cs typeface="Droid Sans Fallback"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 pos="9883775" algn="l"/>
              </a:tabLst>
              <a:defRPr>
                <a:solidFill>
                  <a:schemeClr val="bg1"/>
                </a:solidFill>
                <a:latin typeface="Arial" charset="0"/>
                <a:ea typeface="Droid Sans Fallback" charset="0"/>
                <a:cs typeface="Droid Sans Fallback"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 pos="9883775" algn="l"/>
              </a:tabLst>
              <a:defRPr>
                <a:solidFill>
                  <a:schemeClr val="bg1"/>
                </a:solidFill>
                <a:latin typeface="Arial" charset="0"/>
                <a:ea typeface="Droid Sans Fallback" charset="0"/>
                <a:cs typeface="Droid Sans Fallback"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 pos="9883775" algn="l"/>
              </a:tabLst>
              <a:defRPr>
                <a:solidFill>
                  <a:schemeClr val="bg1"/>
                </a:solidFill>
                <a:latin typeface="Arial" charset="0"/>
                <a:ea typeface="Droid Sans Fallback" charset="0"/>
                <a:cs typeface="Droid Sans Fallback"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 pos="9883775" algn="l"/>
              </a:tabLst>
              <a:defRPr>
                <a:solidFill>
                  <a:schemeClr val="bg1"/>
                </a:solidFill>
                <a:latin typeface="Arial" charset="0"/>
                <a:ea typeface="Droid Sans Fallback" charset="0"/>
                <a:cs typeface="Droid Sans Fallback"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 pos="9434513" algn="l"/>
                <a:tab pos="9883775" algn="l"/>
              </a:tabLst>
              <a:defRPr>
                <a:solidFill>
                  <a:schemeClr val="bg1"/>
                </a:solidFill>
                <a:latin typeface="Arial" charset="0"/>
                <a:ea typeface="Droid Sans Fallback" charset="0"/>
                <a:cs typeface="Droid Sans Fallback" charset="0"/>
              </a:defRPr>
            </a:lvl9pPr>
          </a:lstStyle>
          <a:p>
            <a:pPr eaLnBrk="1">
              <a:spcBef>
                <a:spcPts val="1200"/>
              </a:spcBef>
              <a:spcAft>
                <a:spcPts val="1000"/>
              </a:spcAft>
              <a:buClrTx/>
            </a:pPr>
            <a:r>
              <a:rPr lang="ru-RU" altLang="ru-RU" sz="2600">
                <a:solidFill>
                  <a:srgbClr val="000000"/>
                </a:solidFill>
              </a:rPr>
              <a:t>Метод основан на приведении матрицы к треугольному виду. Это достигается последовательным исключением неизвестных из уравнений системы. С помощью </a:t>
            </a:r>
            <a:r>
              <a:rPr lang="ru-RU" altLang="ru-RU" sz="2600">
                <a:solidFill>
                  <a:srgbClr val="6600FF"/>
                </a:solidFill>
              </a:rPr>
              <a:t>первого уравнения</a:t>
            </a:r>
            <a:r>
              <a:rPr lang="ru-RU" altLang="ru-RU" sz="2600">
                <a:solidFill>
                  <a:srgbClr val="000000"/>
                </a:solidFill>
              </a:rPr>
              <a:t> исключается            из всех последующих уравнений. Преобразованная система содержит            уравнение относительно неизвестных                     .      .  Процесс повторяется - с помощью </a:t>
            </a:r>
            <a:r>
              <a:rPr lang="ru-RU" altLang="ru-RU" sz="2600">
                <a:solidFill>
                  <a:srgbClr val="0000FF"/>
                </a:solidFill>
              </a:rPr>
              <a:t>первого уравнения преобразованной системы</a:t>
            </a:r>
            <a:r>
              <a:rPr lang="ru-RU" altLang="ru-RU" sz="2600">
                <a:solidFill>
                  <a:srgbClr val="000000"/>
                </a:solidFill>
              </a:rPr>
              <a:t> исключается            из всех последующих уравнений этой системы. Процесс продолжается до получения одного уравнения относительно неизвестного       . Таким образом, из исходной системы и преобразованных систем уравнений формируется матрица треугольного вида. </a:t>
            </a:r>
          </a:p>
          <a:p>
            <a:pPr eaLnBrk="1">
              <a:spcBef>
                <a:spcPts val="1200"/>
              </a:spcBef>
              <a:spcAft>
                <a:spcPts val="1000"/>
              </a:spcAft>
              <a:buClrTx/>
            </a:pPr>
            <a:r>
              <a:rPr lang="ru-RU" altLang="ru-RU" sz="2600">
                <a:solidFill>
                  <a:srgbClr val="FF0066"/>
                </a:solidFill>
              </a:rPr>
              <a:t>Этот процесс называется прямым ходом метода Гаусса.</a:t>
            </a:r>
          </a:p>
          <a:p>
            <a:pPr eaLnBrk="1">
              <a:spcBef>
                <a:spcPts val="1200"/>
              </a:spcBef>
              <a:spcAft>
                <a:spcPts val="1000"/>
              </a:spcAft>
              <a:buClrTx/>
            </a:pPr>
            <a:endParaRPr lang="ru-RU" altLang="ru-RU" sz="1000">
              <a:solidFill>
                <a:srgbClr val="000000"/>
              </a:solidFill>
            </a:endParaRPr>
          </a:p>
          <a:p>
            <a:pPr eaLnBrk="1">
              <a:spcBef>
                <a:spcPts val="1200"/>
              </a:spcBef>
              <a:spcAft>
                <a:spcPts val="1000"/>
              </a:spcAft>
              <a:buClrTx/>
            </a:pPr>
            <a:endParaRPr lang="ru-RU" altLang="ru-RU" sz="1000">
              <a:solidFill>
                <a:srgbClr val="000000"/>
              </a:solidFill>
            </a:endParaRPr>
          </a:p>
        </p:txBody>
      </p:sp>
      <p:pic>
        <p:nvPicPr>
          <p:cNvPr id="11268"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55850" y="2447925"/>
            <a:ext cx="523875" cy="50323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1269"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934077" y="2782888"/>
            <a:ext cx="906463" cy="601662"/>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1270"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438650" y="3132138"/>
            <a:ext cx="2330450" cy="6477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1271" name="Picture 6"/>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635377" y="3851275"/>
            <a:ext cx="576263" cy="61277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1272" name="Picture 7"/>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192837" y="4572000"/>
            <a:ext cx="576263" cy="6477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Тема Office">
  <a:themeElements>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Тема Office">
      <a:majorFont>
        <a:latin typeface="Arial"/>
        <a:ea typeface="WenQuanYi Zen Hei"/>
        <a:cs typeface="WenQuanYi Zen Hei"/>
      </a:majorFont>
      <a:minorFont>
        <a:latin typeface="Arial"/>
        <a:ea typeface="WenQuanYi Zen Hei"/>
        <a:cs typeface="WenQuanYi Zen Hei"/>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8" charset="0"/>
          <a:buNone/>
          <a:tabLst/>
          <a:defRPr kumimoji="0" lang="en-GB" altLang="ru-RU" sz="1800" b="0" i="0" u="none" strike="noStrike" cap="none" normalizeH="0" baseline="0" smtClean="0">
            <a:ln>
              <a:noFill/>
            </a:ln>
            <a:solidFill>
              <a:schemeClr val="bg1"/>
            </a:solidFill>
            <a:effectLst/>
            <a:latin typeface="Arial"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8" charset="0"/>
          <a:buNone/>
          <a:tabLst/>
          <a:defRPr kumimoji="0" lang="en-GB" altLang="ru-RU" sz="1800" b="0" i="0" u="none" strike="noStrike" cap="none" normalizeH="0" baseline="0" smtClean="0">
            <a:ln>
              <a:noFill/>
            </a:ln>
            <a:solidFill>
              <a:schemeClr val="bg1"/>
            </a:solidFill>
            <a:effectLst/>
            <a:latin typeface="Arial" pitchFamily="34" charset="0"/>
          </a:defRPr>
        </a:defPPr>
      </a:lstStyle>
    </a:lnDef>
  </a:objectDefaults>
  <a:extraClrSchemeLst>
    <a:extraClrScheme>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Тема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Тема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Тема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Тема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Тема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Тема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845</TotalTime>
  <Words>1294</Words>
  <Application>Microsoft Office PowerPoint</Application>
  <PresentationFormat>Произвольный</PresentationFormat>
  <Paragraphs>234</Paragraphs>
  <Slides>43</Slides>
  <Notes>36</Notes>
  <HiddenSlides>0</HiddenSlides>
  <MMClips>0</MMClips>
  <ScaleCrop>false</ScaleCrop>
  <HeadingPairs>
    <vt:vector size="8" baseType="variant">
      <vt:variant>
        <vt:lpstr>Использованные шрифты</vt:lpstr>
      </vt:variant>
      <vt:variant>
        <vt:i4>5</vt:i4>
      </vt:variant>
      <vt:variant>
        <vt:lpstr>Тема</vt:lpstr>
      </vt:variant>
      <vt:variant>
        <vt:i4>2</vt:i4>
      </vt:variant>
      <vt:variant>
        <vt:lpstr>Внедренные серверы OLE</vt:lpstr>
      </vt:variant>
      <vt:variant>
        <vt:i4>1</vt:i4>
      </vt:variant>
      <vt:variant>
        <vt:lpstr>Заголовки слайдов</vt:lpstr>
      </vt:variant>
      <vt:variant>
        <vt:i4>43</vt:i4>
      </vt:variant>
    </vt:vector>
  </HeadingPairs>
  <TitlesOfParts>
    <vt:vector size="51" baseType="lpstr">
      <vt:lpstr>Arial</vt:lpstr>
      <vt:lpstr>Calibri</vt:lpstr>
      <vt:lpstr>Cambria Math</vt:lpstr>
      <vt:lpstr>StarSymbol</vt:lpstr>
      <vt:lpstr>Times New Roman</vt:lpstr>
      <vt:lpstr>1_Тема Office</vt:lpstr>
      <vt:lpstr>Тема Office</vt:lpstr>
      <vt:lpstr>Формула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Решение СЛАУ</dc:title>
  <dc:creator>ДЕКАНАТ</dc:creator>
  <cp:lastModifiedBy>Игорь Кунов</cp:lastModifiedBy>
  <cp:revision>48</cp:revision>
  <cp:lastPrinted>1601-01-01T00:00:00Z</cp:lastPrinted>
  <dcterms:created xsi:type="dcterms:W3CDTF">2013-10-12T17:15:26Z</dcterms:created>
  <dcterms:modified xsi:type="dcterms:W3CDTF">2020-03-22T08:32:50Z</dcterms:modified>
</cp:coreProperties>
</file>